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2" autoAdjust="0"/>
    <p:restoredTop sz="94133" autoAdjust="0"/>
  </p:normalViewPr>
  <p:slideViewPr>
    <p:cSldViewPr snapToGrid="0">
      <p:cViewPr varScale="1">
        <p:scale>
          <a:sx n="108" d="100"/>
          <a:sy n="108" d="100"/>
        </p:scale>
        <p:origin x="678" y="-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7/10/2016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95178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7/10/2016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00336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7/10/2016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47684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7/10/2016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96571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7/10/2016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97504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7/10/2016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68037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7/10/2016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42367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7/10/2016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61382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7/10/2016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69067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7/10/2016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29642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7/10/2016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87089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2DE2E-2F67-4BEB-A6EC-4B8C4A2DA493}" type="datetimeFigureOut">
              <a:rPr lang="en-AU" smtClean="0"/>
              <a:t>7/10/2016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4353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gif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814" y="827814"/>
            <a:ext cx="5202371" cy="520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557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1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 err="1"/>
              <a:t>harimau</a:t>
            </a:r>
            <a:r>
              <a:rPr lang="en-AU" sz="8000" b="1" dirty="0"/>
              <a:t> </a:t>
            </a:r>
            <a:r>
              <a:rPr lang="en-AU" sz="8000" b="1" dirty="0" err="1"/>
              <a:t>kayu</a:t>
            </a:r>
            <a:endParaRPr lang="en-AU" sz="80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7538" y="2085012"/>
            <a:ext cx="5400675" cy="361950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36437"/>
            <a:ext cx="5715000" cy="376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563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 err="1"/>
              <a:t>harimau</a:t>
            </a:r>
            <a:r>
              <a:rPr lang="en-AU" sz="8000" b="1" dirty="0"/>
              <a:t> </a:t>
            </a:r>
            <a:r>
              <a:rPr lang="en-AU" sz="8000" b="1" dirty="0" err="1"/>
              <a:t>kayu</a:t>
            </a:r>
            <a:endParaRPr lang="en-AU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9944" y="1517968"/>
            <a:ext cx="11712112" cy="5268912"/>
          </a:xfrm>
        </p:spPr>
        <p:txBody>
          <a:bodyPr>
            <a:normAutofit/>
          </a:bodyPr>
          <a:lstStyle/>
          <a:p>
            <a:pPr algn="just"/>
            <a:r>
              <a:rPr lang="en-AU" sz="4000" dirty="0"/>
              <a:t>If you look back through your </a:t>
            </a:r>
            <a:r>
              <a:rPr lang="en-AU" sz="4000" b="1" i="1" dirty="0"/>
              <a:t>Words of the Day</a:t>
            </a:r>
            <a:r>
              <a:rPr lang="en-AU" sz="4000" dirty="0"/>
              <a:t>, you will see that we have already covered these two words! Yes, the noun </a:t>
            </a:r>
            <a:r>
              <a:rPr lang="en-AU" sz="4000" b="1" i="1" dirty="0"/>
              <a:t>“</a:t>
            </a:r>
            <a:r>
              <a:rPr lang="en-AU" sz="4000" b="1" i="1" dirty="0" err="1"/>
              <a:t>harimau</a:t>
            </a:r>
            <a:r>
              <a:rPr lang="en-AU" sz="4000" b="1" i="1" dirty="0"/>
              <a:t>” </a:t>
            </a:r>
            <a:r>
              <a:rPr lang="en-AU" sz="4000" dirty="0"/>
              <a:t>means </a:t>
            </a:r>
            <a:r>
              <a:rPr lang="en-AU" sz="4000" i="1" dirty="0"/>
              <a:t>“tiger” </a:t>
            </a:r>
            <a:r>
              <a:rPr lang="en-AU" sz="4000" dirty="0"/>
              <a:t>and the noun </a:t>
            </a:r>
            <a:r>
              <a:rPr lang="en-AU" sz="4000" b="1" i="1" dirty="0"/>
              <a:t>“</a:t>
            </a:r>
            <a:r>
              <a:rPr lang="en-AU" sz="4000" b="1" i="1" dirty="0" err="1"/>
              <a:t>kayu</a:t>
            </a:r>
            <a:r>
              <a:rPr lang="en-AU" sz="4000" b="1" i="1" dirty="0"/>
              <a:t>” </a:t>
            </a:r>
            <a:r>
              <a:rPr lang="en-AU" sz="4000" dirty="0"/>
              <a:t>means </a:t>
            </a:r>
            <a:r>
              <a:rPr lang="en-AU" sz="4000" i="1" dirty="0"/>
              <a:t>“wood”</a:t>
            </a:r>
            <a:r>
              <a:rPr lang="en-AU" sz="4000" dirty="0"/>
              <a:t>. </a:t>
            </a:r>
          </a:p>
          <a:p>
            <a:pPr algn="just"/>
            <a:r>
              <a:rPr lang="en-AU" sz="4000" dirty="0"/>
              <a:t>However, when placed side-by-side. The noun </a:t>
            </a:r>
            <a:r>
              <a:rPr lang="en-AU" sz="4000" b="1" i="1" dirty="0"/>
              <a:t>“</a:t>
            </a:r>
            <a:r>
              <a:rPr lang="en-AU" sz="4000" b="1" i="1" dirty="0" err="1"/>
              <a:t>kayu</a:t>
            </a:r>
            <a:r>
              <a:rPr lang="en-AU" sz="4000" b="1" i="1" dirty="0"/>
              <a:t>” </a:t>
            </a:r>
            <a:r>
              <a:rPr lang="en-AU" sz="4000" i="1" dirty="0"/>
              <a:t>(wood) </a:t>
            </a:r>
            <a:r>
              <a:rPr lang="en-AU" sz="4000" dirty="0"/>
              <a:t>turns into the adjective </a:t>
            </a:r>
            <a:r>
              <a:rPr lang="en-AU" sz="4000" i="1" dirty="0"/>
              <a:t>“wooden” </a:t>
            </a:r>
            <a:r>
              <a:rPr lang="en-AU" sz="4000" dirty="0"/>
              <a:t>which describes the noun </a:t>
            </a:r>
            <a:r>
              <a:rPr lang="en-AU" sz="4000" b="1" i="1" dirty="0"/>
              <a:t>“</a:t>
            </a:r>
            <a:r>
              <a:rPr lang="en-AU" sz="4000" b="1" i="1" dirty="0" err="1"/>
              <a:t>harimau</a:t>
            </a:r>
            <a:r>
              <a:rPr lang="en-AU" sz="4000" b="1" i="1" dirty="0"/>
              <a:t>”</a:t>
            </a:r>
            <a:r>
              <a:rPr lang="en-AU" sz="4000" dirty="0"/>
              <a:t>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1565">
            <a:off x="7218234" y="4567565"/>
            <a:ext cx="4082629" cy="2687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423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 err="1"/>
              <a:t>harimau</a:t>
            </a:r>
            <a:r>
              <a:rPr lang="en-AU" sz="8000" b="1" dirty="0"/>
              <a:t> </a:t>
            </a:r>
            <a:r>
              <a:rPr lang="en-AU" sz="8000" b="1" dirty="0" err="1"/>
              <a:t>kayu</a:t>
            </a:r>
            <a:endParaRPr lang="en-AU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9944" y="1517968"/>
            <a:ext cx="11712112" cy="5268912"/>
          </a:xfrm>
        </p:spPr>
        <p:txBody>
          <a:bodyPr>
            <a:normAutofit/>
          </a:bodyPr>
          <a:lstStyle/>
          <a:p>
            <a:pPr algn="just"/>
            <a:r>
              <a:rPr lang="en-AU" sz="4000" dirty="0"/>
              <a:t>So this time, there is no trickery!  A </a:t>
            </a:r>
            <a:r>
              <a:rPr lang="en-AU" sz="4000" b="1" i="1" dirty="0"/>
              <a:t>“</a:t>
            </a:r>
            <a:r>
              <a:rPr lang="en-AU" sz="4000" b="1" i="1" dirty="0" err="1"/>
              <a:t>harimau</a:t>
            </a:r>
            <a:r>
              <a:rPr lang="en-AU" sz="4000" b="1" i="1" dirty="0"/>
              <a:t> </a:t>
            </a:r>
            <a:r>
              <a:rPr lang="en-AU" sz="4000" b="1" i="1" dirty="0" err="1"/>
              <a:t>kayu</a:t>
            </a:r>
            <a:r>
              <a:rPr lang="en-AU" sz="4000" b="1" i="1" dirty="0"/>
              <a:t>” </a:t>
            </a:r>
            <a:r>
              <a:rPr lang="en-AU" sz="4000" dirty="0"/>
              <a:t>just happens to be a </a:t>
            </a:r>
            <a:r>
              <a:rPr lang="en-AU" sz="4000" i="1" dirty="0"/>
              <a:t>“wooden tiger” </a:t>
            </a:r>
            <a:r>
              <a:rPr lang="en-AU" sz="4000" dirty="0"/>
              <a:t>! You can find wood carvings of tigers all over Bali next time you go to Indonesia.</a:t>
            </a:r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89024">
            <a:off x="3379491" y="3045817"/>
            <a:ext cx="3302347" cy="22132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24" y="4527611"/>
            <a:ext cx="3680745" cy="20550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0465" y="3043293"/>
            <a:ext cx="2390981" cy="23909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049" y="4369480"/>
            <a:ext cx="5327915" cy="27675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3345" y="5518343"/>
            <a:ext cx="1704975" cy="117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7728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 err="1"/>
              <a:t>harimau</a:t>
            </a:r>
            <a:r>
              <a:rPr lang="en-AU" sz="8000" b="1" dirty="0"/>
              <a:t> </a:t>
            </a:r>
            <a:r>
              <a:rPr lang="en-AU" sz="8000" b="1" dirty="0" err="1"/>
              <a:t>kayu</a:t>
            </a:r>
            <a:endParaRPr lang="en-AU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9944" y="2485370"/>
            <a:ext cx="11712112" cy="5268912"/>
          </a:xfrm>
        </p:spPr>
        <p:txBody>
          <a:bodyPr>
            <a:normAutofit/>
          </a:bodyPr>
          <a:lstStyle/>
          <a:p>
            <a:pPr algn="just"/>
            <a:endParaRPr lang="en-AU" sz="4000" dirty="0"/>
          </a:p>
          <a:p>
            <a:pPr algn="just"/>
            <a:endParaRPr lang="en-AU" sz="4000" dirty="0"/>
          </a:p>
          <a:p>
            <a:pPr algn="just"/>
            <a:r>
              <a:rPr lang="en-AU" sz="4000" dirty="0"/>
              <a:t>No need to get too excited! You didn’t really think I was going to let you off that easily, did you? </a:t>
            </a:r>
            <a:r>
              <a:rPr lang="en-AU" sz="4000" b="1" i="1" dirty="0"/>
              <a:t>“</a:t>
            </a:r>
            <a:r>
              <a:rPr lang="en-AU" sz="4000" b="1" i="1" dirty="0" err="1"/>
              <a:t>Harimau</a:t>
            </a:r>
            <a:r>
              <a:rPr lang="en-AU" sz="4000" b="1" i="1" dirty="0"/>
              <a:t> </a:t>
            </a:r>
            <a:r>
              <a:rPr lang="en-AU" sz="4000" b="1" i="1" dirty="0" err="1"/>
              <a:t>Kayu</a:t>
            </a:r>
            <a:r>
              <a:rPr lang="en-AU" sz="4000" b="1" i="1" dirty="0"/>
              <a:t>” </a:t>
            </a:r>
            <a:r>
              <a:rPr lang="en-AU" sz="4000" dirty="0"/>
              <a:t>could possibly have one other meaning in Indonesian! Can you guess what it might be???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608" y="731957"/>
            <a:ext cx="10058400" cy="35068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4825" y="5625057"/>
            <a:ext cx="1133475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127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 err="1"/>
              <a:t>Harimau</a:t>
            </a:r>
            <a:r>
              <a:rPr lang="en-AU" sz="8000" b="1" dirty="0"/>
              <a:t> </a:t>
            </a:r>
            <a:r>
              <a:rPr lang="en-AU" sz="8000" b="1" dirty="0" err="1"/>
              <a:t>Kayu</a:t>
            </a:r>
            <a:endParaRPr lang="en-AU" sz="80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363" y="1686987"/>
            <a:ext cx="2201924" cy="517101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64" y="2157273"/>
            <a:ext cx="3878620" cy="48424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4466" y="1686987"/>
            <a:ext cx="5457533" cy="51710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340" y="83596"/>
            <a:ext cx="1524003" cy="15240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811088" y="83595"/>
            <a:ext cx="1558031" cy="152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3284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 err="1"/>
              <a:t>Harimau</a:t>
            </a:r>
            <a:r>
              <a:rPr lang="en-AU" sz="8000" b="1" dirty="0"/>
              <a:t> </a:t>
            </a:r>
            <a:r>
              <a:rPr lang="en-AU" sz="8000" b="1" dirty="0" err="1"/>
              <a:t>Kayu</a:t>
            </a:r>
            <a:endParaRPr lang="en-AU" sz="80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340" y="83596"/>
            <a:ext cx="1524003" cy="15240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811088" y="83595"/>
            <a:ext cx="1558031" cy="1524003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838200" y="1825625"/>
            <a:ext cx="8074981" cy="4351338"/>
          </a:xfrm>
        </p:spPr>
        <p:txBody>
          <a:bodyPr/>
          <a:lstStyle/>
          <a:p>
            <a:pPr algn="just"/>
            <a:r>
              <a:rPr lang="en-AU" dirty="0"/>
              <a:t>Yes, if spelt with capitals, an Indonesian might think that this is the Indonesian name of the famous American golfer </a:t>
            </a:r>
            <a:r>
              <a:rPr lang="en-AU" b="1" i="1" dirty="0"/>
              <a:t>“Tiger Wood(s)”</a:t>
            </a:r>
            <a:r>
              <a:rPr lang="en-AU" dirty="0"/>
              <a:t>.</a:t>
            </a:r>
            <a:r>
              <a:rPr lang="en-AU" b="1" i="1" dirty="0"/>
              <a:t> </a:t>
            </a:r>
          </a:p>
          <a:p>
            <a:pPr algn="just"/>
            <a:r>
              <a:rPr lang="en-AU" dirty="0"/>
              <a:t>Indonesians tend to leave the final </a:t>
            </a:r>
            <a:r>
              <a:rPr lang="en-AU" b="1" i="1" dirty="0"/>
              <a:t>“s”</a:t>
            </a:r>
            <a:r>
              <a:rPr lang="en-AU" dirty="0"/>
              <a:t> off when saying foreign words because there are very few native Indonesian words that actually end in </a:t>
            </a:r>
            <a:r>
              <a:rPr lang="en-AU" b="1" i="1" dirty="0"/>
              <a:t>“s”</a:t>
            </a:r>
            <a:r>
              <a:rPr lang="en-AU" dirty="0"/>
              <a:t>.</a:t>
            </a:r>
          </a:p>
          <a:p>
            <a:pPr algn="just"/>
            <a:r>
              <a:rPr lang="en-AU" dirty="0"/>
              <a:t>Also, in Indonesian, plurals do not end in </a:t>
            </a:r>
            <a:r>
              <a:rPr lang="en-AU" b="1" i="1" dirty="0"/>
              <a:t>“s”</a:t>
            </a:r>
            <a:r>
              <a:rPr lang="en-AU" dirty="0"/>
              <a:t> … they simply double the word! For example, </a:t>
            </a:r>
            <a:r>
              <a:rPr lang="en-AU" b="1" i="1" dirty="0"/>
              <a:t>“</a:t>
            </a:r>
            <a:r>
              <a:rPr lang="en-AU" b="1" i="1" dirty="0" err="1"/>
              <a:t>harimau-harimau</a:t>
            </a:r>
            <a:r>
              <a:rPr lang="en-AU" b="1" i="1" dirty="0"/>
              <a:t>” </a:t>
            </a:r>
            <a:r>
              <a:rPr lang="en-AU" dirty="0"/>
              <a:t>means </a:t>
            </a:r>
            <a:r>
              <a:rPr lang="en-AU" i="1" dirty="0"/>
              <a:t>“tigers”</a:t>
            </a:r>
            <a:r>
              <a:rPr lang="en-AU" dirty="0"/>
              <a:t>!</a:t>
            </a:r>
          </a:p>
          <a:p>
            <a:pPr algn="just"/>
            <a:r>
              <a:rPr lang="en-AU" dirty="0"/>
              <a:t>Go get them, Tiger!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8481" y="3036164"/>
            <a:ext cx="2865935" cy="35720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4514" y="5809094"/>
            <a:ext cx="494491" cy="49449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0093" y="5193437"/>
            <a:ext cx="1419774" cy="166456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4400" y="5224057"/>
            <a:ext cx="1419774" cy="1664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0756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</TotalTime>
  <Words>261</Words>
  <Application>Microsoft Office PowerPoint</Application>
  <PresentationFormat>Widescreen</PresentationFormat>
  <Paragraphs>16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harimau kayu</vt:lpstr>
      <vt:lpstr>harimau kayu</vt:lpstr>
      <vt:lpstr>harimau kayu</vt:lpstr>
      <vt:lpstr>harimau kayu</vt:lpstr>
      <vt:lpstr>Harimau Kayu</vt:lpstr>
      <vt:lpstr>Harimau Kayu</vt:lpstr>
    </vt:vector>
  </TitlesOfParts>
  <Company>Queensland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ATHANASIADIS, Jim</dc:creator>
  <cp:lastModifiedBy>JIM</cp:lastModifiedBy>
  <cp:revision>35</cp:revision>
  <dcterms:created xsi:type="dcterms:W3CDTF">2016-04-10T22:18:35Z</dcterms:created>
  <dcterms:modified xsi:type="dcterms:W3CDTF">2016-10-07T10:51:12Z</dcterms:modified>
</cp:coreProperties>
</file>