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FF33"/>
    <a:srgbClr val="339933"/>
    <a:srgbClr val="FF99FF"/>
    <a:srgbClr val="FF33CC"/>
    <a:srgbClr val="FFCC00"/>
    <a:srgbClr val="0000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90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1A6C8-972A-46DF-9724-35A948711FB0}" type="datetimeFigureOut">
              <a:rPr lang="en-GB" smtClean="0"/>
              <a:t>15/12/2012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/>
          <p:cNvSpPr txBox="1"/>
          <p:nvPr/>
        </p:nvSpPr>
        <p:spPr>
          <a:xfrm>
            <a:off x="7186130" y="5361369"/>
            <a:ext cx="1163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chemeClr val="bg1"/>
                </a:solidFill>
                <a:latin typeface="Comic Sans MS" pitchFamily="66" charset="0"/>
              </a:rPr>
              <a:t>Fine, thank you</a:t>
            </a:r>
            <a:endParaRPr lang="en-AU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92280" y="5325972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5470643" y="3882216"/>
            <a:ext cx="1329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err="1" smtClean="0">
                <a:solidFill>
                  <a:schemeClr val="bg1"/>
                </a:solidFill>
                <a:latin typeface="Comic Sans MS" pitchFamily="66" charset="0"/>
              </a:rPr>
              <a:t>Baik</a:t>
            </a:r>
            <a:r>
              <a:rPr lang="en-AU" sz="20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AU" sz="2000" b="1" dirty="0" err="1" smtClean="0">
                <a:solidFill>
                  <a:schemeClr val="bg1"/>
                </a:solidFill>
                <a:latin typeface="Comic Sans MS" pitchFamily="66" charset="0"/>
              </a:rPr>
              <a:t>terima</a:t>
            </a:r>
            <a:r>
              <a:rPr lang="en-AU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AU" sz="2000" b="1" dirty="0" err="1" smtClean="0">
                <a:solidFill>
                  <a:schemeClr val="bg1"/>
                </a:solidFill>
                <a:latin typeface="Comic Sans MS" pitchFamily="66" charset="0"/>
              </a:rPr>
              <a:t>kasih</a:t>
            </a:r>
            <a:endParaRPr lang="en-AU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36096" y="3805420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132887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Mau ke mana?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52501" y="810604"/>
            <a:ext cx="1307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chemeClr val="bg1"/>
                </a:solidFill>
                <a:latin typeface="Comic Sans MS" pitchFamily="66" charset="0"/>
              </a:rPr>
              <a:t>Where are you going?</a:t>
            </a:r>
            <a:endParaRPr lang="en-AU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5325972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78960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Sampai jumpa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8729" y="3805420"/>
            <a:ext cx="1368152" cy="1368152"/>
          </a:xfrm>
          <a:prstGeom prst="rect">
            <a:avLst/>
          </a:prstGeom>
          <a:solidFill>
            <a:srgbClr val="CC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77238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See you later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480" y="227595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2132887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My name is …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3728" y="2285256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789071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Nama saya …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9912" y="5325972"/>
            <a:ext cx="1368152" cy="1368152"/>
          </a:xfrm>
          <a:prstGeom prst="rect">
            <a:avLst/>
          </a:prstGeom>
          <a:solidFill>
            <a:srgbClr val="33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181661" y="851825"/>
            <a:ext cx="13102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chemeClr val="bg1"/>
                </a:solidFill>
                <a:latin typeface="Comic Sans MS" pitchFamily="66" charset="0"/>
              </a:rPr>
              <a:t>What’s your name?</a:t>
            </a:r>
            <a:endParaRPr lang="en-AU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24061" y="737919"/>
            <a:ext cx="1397706" cy="1385631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03557" y="3860429"/>
            <a:ext cx="1163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solidFill>
                  <a:schemeClr val="bg1"/>
                </a:solidFill>
                <a:latin typeface="Comic Sans MS" pitchFamily="66" charset="0"/>
              </a:rPr>
              <a:t>Siapa nama Anda?</a:t>
            </a:r>
            <a:endParaRPr lang="en-AU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01439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2280" y="380542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76703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How are you?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7544" y="5325972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5445255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Apa kabar?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31589" y="746092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084012" y="72586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132887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Selamat malam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445255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Good night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6096" y="5325972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123728" y="3805420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445255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Good morning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6096" y="2285256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67544" y="746092"/>
            <a:ext cx="1377311" cy="1377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Selamat pagi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7238" y="737919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76703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Good day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805420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101439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Selamat siang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92280" y="2285256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3779912" y="755398"/>
            <a:ext cx="1377311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Good afternoon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98944" y="746092"/>
            <a:ext cx="1368152" cy="136815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3789606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Selamat sore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9912" y="2285256"/>
            <a:ext cx="1368152" cy="136815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7132518" y="6377032"/>
            <a:ext cx="643835" cy="3035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5111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01439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23727" y="755398"/>
            <a:ext cx="1397705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101439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283" y="1805980"/>
            <a:ext cx="706012" cy="2885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81661" y="1805981"/>
            <a:ext cx="674918" cy="2969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20482" y="1805981"/>
            <a:ext cx="684292" cy="2880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79801" y="1805980"/>
            <a:ext cx="664549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12647" y="1766979"/>
            <a:ext cx="623855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8386" y="3326377"/>
            <a:ext cx="66517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62440" y="3326377"/>
            <a:ext cx="674917" cy="302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09169" y="3326377"/>
            <a:ext cx="665044" cy="302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51115" y="3326377"/>
            <a:ext cx="664549" cy="2959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24134" y="3326377"/>
            <a:ext cx="652221" cy="3177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9480" y="4862673"/>
            <a:ext cx="684076" cy="301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62440" y="4868914"/>
            <a:ext cx="732851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23763" y="4855830"/>
            <a:ext cx="714989" cy="2942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70643" y="4876092"/>
            <a:ext cx="673707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32518" y="4840268"/>
            <a:ext cx="661379" cy="3098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7022" y="6370791"/>
            <a:ext cx="666534" cy="301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41271" y="6370791"/>
            <a:ext cx="715308" cy="2942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07327" y="6377032"/>
            <a:ext cx="697445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59499" y="6370791"/>
            <a:ext cx="656163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07022" y="79529"/>
            <a:ext cx="7953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Comic Sans MS" pitchFamily="66" charset="0"/>
              </a:rPr>
              <a:t>Match the pairs. The team who find most pairs wins!!</a:t>
            </a:r>
          </a:p>
        </p:txBody>
      </p:sp>
    </p:spTree>
    <p:extLst>
      <p:ext uri="{BB962C8B-B14F-4D97-AF65-F5344CB8AC3E}">
        <p14:creationId xmlns:p14="http://schemas.microsoft.com/office/powerpoint/2010/main" val="8546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3" grpId="0" animBg="1"/>
      <p:bldP spid="13" grpId="1" animBg="1"/>
      <p:bldP spid="7" grpId="0" animBg="1"/>
      <p:bldP spid="7" grpId="1" animBg="1"/>
      <p:bldP spid="9" grpId="0" animBg="1"/>
      <p:bldP spid="9" grpId="1" animBg="1"/>
      <p:bldP spid="20" grpId="0" animBg="1"/>
      <p:bldP spid="20" grpId="1" animBg="1"/>
      <p:bldP spid="6" grpId="0" animBg="1"/>
      <p:bldP spid="6" grpId="1" animBg="1"/>
      <p:bldP spid="10" grpId="0" animBg="1"/>
      <p:bldP spid="10" grpId="1" animBg="1"/>
      <p:bldP spid="18" grpId="0" animBg="1"/>
      <p:bldP spid="18" grpId="1" animBg="1"/>
      <p:bldP spid="16" grpId="0" animBg="1"/>
      <p:bldP spid="16" grpId="1" animBg="1"/>
      <p:bldP spid="22" grpId="0" animBg="1"/>
      <p:bldP spid="22" grpId="1" animBg="1"/>
      <p:bldP spid="11" grpId="0" animBg="1"/>
      <p:bldP spid="11" grpId="1" animBg="1"/>
      <p:bldP spid="19" grpId="0" animBg="1"/>
      <p:bldP spid="19" grpId="1" animBg="1"/>
      <p:bldP spid="14" grpId="0" animBg="1"/>
      <p:bldP spid="14" grpId="1" animBg="1"/>
      <p:bldP spid="21" grpId="0" animBg="1"/>
      <p:bldP spid="21" grpId="1" animBg="1"/>
      <p:bldP spid="12" grpId="0" animBg="1"/>
      <p:bldP spid="12" grpId="1" animBg="1"/>
      <p:bldP spid="23" grpId="0" animBg="1"/>
      <p:bldP spid="23" grpId="1" animBg="1"/>
      <p:bldP spid="5" grpId="0" animBg="1"/>
      <p:bldP spid="5" grpId="1" animBg="1"/>
      <p:bldP spid="15" grpId="0" animBg="1"/>
      <p:bldP spid="15" grpId="1" animBg="1"/>
      <p:bldP spid="24" grpId="0" animBg="1"/>
      <p:bldP spid="24" grpId="1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467544" y="746092"/>
            <a:ext cx="1377311" cy="1377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Selamat pagi</a:t>
            </a:r>
            <a:endParaRPr lang="en-GB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789071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Good afternoon</a:t>
            </a:r>
            <a:endParaRPr lang="en-GB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132887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My name is …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445255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Good morning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101439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Selamat siang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76703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Good day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132887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Selamat malam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45111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Baik, terima kasih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101439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Siapa nama Anda?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132887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Mau ke mana?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76703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How are you?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445255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Good night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789071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Nama saya …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45255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Apa kabar?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101439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Where are you going?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789606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Selamat sore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78960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Comic Sans MS" pitchFamily="66" charset="0"/>
              </a:rPr>
              <a:t>S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ampai jumpa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051720" y="755398"/>
            <a:ext cx="1449319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What’s your name?</a:t>
            </a:r>
            <a:endParaRPr lang="en-GB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77238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See you later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101439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Fine, thank you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544" y="1886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Match the pairs. </a:t>
            </a:r>
            <a:r>
              <a:rPr lang="en-GB" b="1" dirty="0">
                <a:latin typeface="Comic Sans MS" pitchFamily="66" charset="0"/>
              </a:rPr>
              <a:t>T</a:t>
            </a:r>
            <a:r>
              <a:rPr lang="en-GB" b="1" dirty="0" smtClean="0">
                <a:latin typeface="Comic Sans MS" pitchFamily="66" charset="0"/>
              </a:rPr>
              <a:t>he team who find most pairs wins!!</a:t>
            </a:r>
            <a:endParaRPr lang="en-GB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257</TotalTime>
  <Words>164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Summer</vt:lpstr>
      <vt:lpstr>PowerPoint Presentation</vt:lpstr>
      <vt:lpstr>PowerPoint Presentation</vt:lpstr>
    </vt:vector>
  </TitlesOfParts>
  <Company>LLICT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T.Alley</dc:creator>
  <cp:lastModifiedBy>JIM</cp:lastModifiedBy>
  <cp:revision>29</cp:revision>
  <dcterms:created xsi:type="dcterms:W3CDTF">2012-08-02T13:02:59Z</dcterms:created>
  <dcterms:modified xsi:type="dcterms:W3CDTF">2012-12-15T10:40:33Z</dcterms:modified>
</cp:coreProperties>
</file>