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72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F94E2-EAF6-40FF-9348-9D0870D0CED9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5101F-29E9-4D09-8EAC-D33B2A177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2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101F-29E9-4D09-8EAC-D33B2A177F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101F-29E9-4D09-8EAC-D33B2A177F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101F-29E9-4D09-8EAC-D33B2A177F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7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>
                <a:solidFill>
                  <a:srgbClr val="00B0F0"/>
                </a:solidFill>
              </a:rPr>
              <a:t>gading</a:t>
            </a:r>
            <a:endParaRPr lang="en-AU" sz="80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17" y="4086225"/>
            <a:ext cx="2571750" cy="277177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18" y="2225698"/>
            <a:ext cx="2090058" cy="2090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7" y="3259237"/>
            <a:ext cx="3882611" cy="3587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709">
            <a:off x="967963" y="460890"/>
            <a:ext cx="2840465" cy="2597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3" y="2608468"/>
            <a:ext cx="2095500" cy="4762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63" y="177281"/>
            <a:ext cx="3229947" cy="32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gading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37" y="1194775"/>
            <a:ext cx="11406326" cy="5268912"/>
          </a:xfrm>
        </p:spPr>
        <p:txBody>
          <a:bodyPr>
            <a:normAutofit/>
          </a:bodyPr>
          <a:lstStyle/>
          <a:p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gading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“guard-</a:t>
            </a:r>
            <a:r>
              <a:rPr lang="en-AU" sz="4000" i="1" dirty="0" err="1"/>
              <a:t>ing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is the Indonesian word for </a:t>
            </a:r>
            <a:r>
              <a:rPr lang="en-AU" sz="4000" i="1" dirty="0"/>
              <a:t>“security guard”</a:t>
            </a:r>
            <a:r>
              <a:rPr lang="en-AU" sz="4000" dirty="0"/>
              <a:t> , right?</a:t>
            </a:r>
          </a:p>
          <a:p>
            <a:r>
              <a:rPr lang="en-AU" sz="4000" dirty="0"/>
              <a:t>Sorry, but I’ve caught you </a:t>
            </a:r>
            <a:r>
              <a:rPr lang="en-AU" sz="4000" i="1" dirty="0"/>
              <a:t>“off-guard” </a:t>
            </a:r>
            <a:r>
              <a:rPr lang="en-AU" sz="4000" dirty="0"/>
              <a:t>yet again!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gading</a:t>
            </a:r>
            <a:r>
              <a:rPr lang="en-AU" sz="4000" b="1" i="1" dirty="0"/>
              <a:t>” </a:t>
            </a:r>
            <a:r>
              <a:rPr lang="en-AU" sz="4000" dirty="0"/>
              <a:t>can mean either </a:t>
            </a:r>
            <a:r>
              <a:rPr lang="en-AU" sz="4000" i="1" dirty="0"/>
              <a:t>“ivory” </a:t>
            </a:r>
            <a:r>
              <a:rPr lang="en-AU" sz="4000" dirty="0"/>
              <a:t>or </a:t>
            </a:r>
            <a:r>
              <a:rPr lang="en-AU" sz="4000" i="1" dirty="0"/>
              <a:t>“elephant tusk” </a:t>
            </a:r>
            <a:r>
              <a:rPr lang="en-AU" sz="4000" dirty="0"/>
              <a:t>in Indonesian.</a:t>
            </a:r>
            <a:endParaRPr lang="en-AU" sz="4000" i="1" dirty="0"/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494">
            <a:off x="5075929" y="2072841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694">
            <a:off x="188052" y="3825808"/>
            <a:ext cx="5080440" cy="30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06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gading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63" y="1267077"/>
            <a:ext cx="1146373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Elephant tusks sell for a fortune on the black market which encourages poachers in both Africa and Asia to kill elephants for their tusks. 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23503">
            <a:off x="6317379" y="2790392"/>
            <a:ext cx="7240973" cy="3620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13">
            <a:off x="169424" y="2076287"/>
            <a:ext cx="8540215" cy="4808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78" y="4513628"/>
            <a:ext cx="5356674" cy="28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8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gading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38" y="1276407"/>
            <a:ext cx="1081992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We need to be </a:t>
            </a:r>
            <a:r>
              <a:rPr lang="en-AU" sz="4000" i="1" dirty="0"/>
              <a:t>“guarding” </a:t>
            </a:r>
            <a:r>
              <a:rPr lang="en-AU" sz="4000" dirty="0"/>
              <a:t>the elephants and their </a:t>
            </a:r>
            <a:r>
              <a:rPr lang="en-AU" sz="4000" b="1" i="1" dirty="0"/>
              <a:t>“</a:t>
            </a:r>
            <a:r>
              <a:rPr lang="en-AU" sz="4000" b="1" i="1" dirty="0" err="1"/>
              <a:t>gading</a:t>
            </a:r>
            <a:r>
              <a:rPr lang="en-AU" sz="4000" b="1" i="1" dirty="0"/>
              <a:t>” </a:t>
            </a:r>
            <a:r>
              <a:rPr lang="en-AU" sz="4000" dirty="0"/>
              <a:t>from poachers by putting a stop to the illegal  ivory trade.</a:t>
            </a:r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59" y="2912542"/>
            <a:ext cx="5401899" cy="3632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8849" y="3390102"/>
            <a:ext cx="2136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>
                    <a:lumMod val="50000"/>
                  </a:schemeClr>
                </a:solidFill>
              </a:rPr>
              <a:t>NO ONE IN</a:t>
            </a:r>
          </a:p>
          <a:p>
            <a:pPr algn="ctr"/>
            <a:r>
              <a:rPr lang="en-AU" sz="2400" b="1" dirty="0">
                <a:solidFill>
                  <a:schemeClr val="accent2">
                    <a:lumMod val="50000"/>
                  </a:schemeClr>
                </a:solidFill>
              </a:rPr>
              <a:t>THE WORLD</a:t>
            </a:r>
          </a:p>
          <a:p>
            <a:pPr algn="ctr"/>
            <a:r>
              <a:rPr lang="en-AU" sz="2400" b="1" dirty="0">
                <a:solidFill>
                  <a:schemeClr val="accent2">
                    <a:lumMod val="50000"/>
                  </a:schemeClr>
                </a:solidFill>
              </a:rPr>
              <a:t>NEEDS AN</a:t>
            </a:r>
          </a:p>
          <a:p>
            <a:pPr algn="ctr"/>
            <a:r>
              <a:rPr lang="en-AU" sz="2400" b="1" dirty="0">
                <a:solidFill>
                  <a:schemeClr val="accent2">
                    <a:lumMod val="50000"/>
                  </a:schemeClr>
                </a:solidFill>
              </a:rPr>
              <a:t>ELEPHANT TUSK</a:t>
            </a:r>
          </a:p>
          <a:p>
            <a:pPr algn="ctr"/>
            <a:r>
              <a:rPr lang="en-AU" sz="2400" b="1" dirty="0">
                <a:solidFill>
                  <a:schemeClr val="accent2">
                    <a:lumMod val="50000"/>
                  </a:schemeClr>
                </a:solidFill>
              </a:rPr>
              <a:t>EXCEPT AN</a:t>
            </a:r>
          </a:p>
          <a:p>
            <a:pPr algn="ctr"/>
            <a:r>
              <a:rPr lang="en-AU" sz="2400" b="1" dirty="0">
                <a:solidFill>
                  <a:schemeClr val="accent2">
                    <a:lumMod val="50000"/>
                  </a:schemeClr>
                </a:solidFill>
              </a:rPr>
              <a:t>ELEPHANT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gading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82" y="355227"/>
            <a:ext cx="5202218" cy="650277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" y="1175658"/>
            <a:ext cx="5725853" cy="55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6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126</Words>
  <Application>Microsoft Office PowerPoint</Application>
  <PresentationFormat>Widescreen</PresentationFormat>
  <Paragraphs>18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gading</vt:lpstr>
      <vt:lpstr>gading</vt:lpstr>
      <vt:lpstr>gading</vt:lpstr>
      <vt:lpstr>gading</vt:lpstr>
      <vt:lpstr>gading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39</cp:revision>
  <dcterms:created xsi:type="dcterms:W3CDTF">2016-04-10T22:18:35Z</dcterms:created>
  <dcterms:modified xsi:type="dcterms:W3CDTF">2016-10-13T09:52:01Z</dcterms:modified>
</cp:coreProperties>
</file>