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dusta</a:t>
            </a:r>
            <a:endParaRPr lang="en-AU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183">
            <a:off x="-422383" y="-972093"/>
            <a:ext cx="4556374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22" y="452553"/>
            <a:ext cx="3941012" cy="2476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7" y="4460072"/>
            <a:ext cx="3810000" cy="2495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926">
            <a:off x="9476729" y="4150151"/>
            <a:ext cx="2734940" cy="2059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4" y="2299937"/>
            <a:ext cx="4043594" cy="3032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37" y="3796288"/>
            <a:ext cx="3881712" cy="3881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8" y="2352980"/>
            <a:ext cx="4738392" cy="21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dusta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517968"/>
            <a:ext cx="743061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dusta</a:t>
            </a:r>
            <a:r>
              <a:rPr lang="en-AU" sz="4000" b="1" i="1" dirty="0"/>
              <a:t>” </a:t>
            </a:r>
            <a:r>
              <a:rPr lang="en-AU" sz="4000" dirty="0"/>
              <a:t>, pronounced </a:t>
            </a:r>
            <a:r>
              <a:rPr lang="en-AU" sz="4000" i="1" dirty="0"/>
              <a:t>“doo-</a:t>
            </a:r>
            <a:r>
              <a:rPr lang="en-AU" sz="4000" i="1" dirty="0" err="1"/>
              <a:t>sta</a:t>
            </a:r>
            <a:r>
              <a:rPr lang="en-AU" sz="4000" i="1" dirty="0"/>
              <a:t>”</a:t>
            </a:r>
            <a:r>
              <a:rPr lang="en-AU" sz="4000" dirty="0"/>
              <a:t>,  is either some form of </a:t>
            </a:r>
            <a:r>
              <a:rPr lang="en-AU" sz="4000" i="1" dirty="0"/>
              <a:t>“duster” </a:t>
            </a:r>
            <a:r>
              <a:rPr lang="en-AU" sz="4000" dirty="0"/>
              <a:t>or </a:t>
            </a:r>
            <a:r>
              <a:rPr lang="en-AU" sz="4000" i="1" dirty="0"/>
              <a:t>“board eraser”</a:t>
            </a:r>
            <a:r>
              <a:rPr lang="en-AU" sz="4000" dirty="0"/>
              <a:t> in Indonesian, right?</a:t>
            </a:r>
          </a:p>
          <a:p>
            <a:pPr algn="just"/>
            <a:r>
              <a:rPr lang="en-AU" sz="4000" dirty="0"/>
              <a:t>I would be lying if I told you that this was true because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dusta</a:t>
            </a:r>
            <a:r>
              <a:rPr lang="en-AU" sz="4000" b="1" i="1" dirty="0"/>
              <a:t>” </a:t>
            </a:r>
            <a:r>
              <a:rPr lang="en-AU" sz="4000" dirty="0"/>
              <a:t>is a </a:t>
            </a:r>
            <a:r>
              <a:rPr lang="en-AU" sz="4000" i="1" dirty="0"/>
              <a:t>“lie” </a:t>
            </a:r>
            <a:r>
              <a:rPr lang="en-AU" sz="4000" dirty="0"/>
              <a:t>in Indonesian. That’s the truth, I </a:t>
            </a:r>
            <a:r>
              <a:rPr lang="en-AU" sz="4000" dirty="0" err="1"/>
              <a:t>ain’t</a:t>
            </a:r>
            <a:r>
              <a:rPr lang="en-AU" sz="4000" dirty="0"/>
              <a:t> </a:t>
            </a:r>
            <a:r>
              <a:rPr lang="en-AU" sz="4000" dirty="0" err="1"/>
              <a:t>lyin</a:t>
            </a:r>
            <a:r>
              <a:rPr lang="en-AU" sz="4000" dirty="0"/>
              <a:t>’!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7" y="1764575"/>
            <a:ext cx="3914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dusta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517968"/>
            <a:ext cx="11603114" cy="5268912"/>
          </a:xfrm>
        </p:spPr>
        <p:txBody>
          <a:bodyPr>
            <a:normAutofit/>
          </a:bodyPr>
          <a:lstStyle/>
          <a:p>
            <a:r>
              <a:rPr lang="en-AU" sz="4000" dirty="0"/>
              <a:t>It appears that everybody tells a </a:t>
            </a:r>
            <a:r>
              <a:rPr lang="en-AU" sz="4000" b="1" i="1" dirty="0"/>
              <a:t>“</a:t>
            </a:r>
            <a:r>
              <a:rPr lang="en-AU" sz="4000" b="1" i="1" dirty="0" err="1"/>
              <a:t>dusta</a:t>
            </a:r>
            <a:r>
              <a:rPr lang="en-AU" sz="4000" b="1" i="1" dirty="0"/>
              <a:t>” </a:t>
            </a:r>
            <a:r>
              <a:rPr lang="en-AU" sz="4000" dirty="0"/>
              <a:t>at one time or another.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04" y="2982897"/>
            <a:ext cx="5267054" cy="3803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34" y="3124939"/>
            <a:ext cx="3424024" cy="3519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983"/>
            <a:ext cx="3248146" cy="2787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56" y="440648"/>
            <a:ext cx="2946462" cy="10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dusta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517968"/>
            <a:ext cx="11603114" cy="5268912"/>
          </a:xfrm>
        </p:spPr>
        <p:txBody>
          <a:bodyPr>
            <a:normAutofit/>
          </a:bodyPr>
          <a:lstStyle/>
          <a:p>
            <a:r>
              <a:rPr lang="en-AU" sz="4000" dirty="0"/>
              <a:t>Telling lies can really put you in the </a:t>
            </a:r>
            <a:r>
              <a:rPr lang="en-AU" sz="4000" i="1" dirty="0"/>
              <a:t>“hot seat”</a:t>
            </a:r>
            <a:r>
              <a:rPr lang="en-AU" sz="4000" dirty="0"/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2" y="62920"/>
            <a:ext cx="2949467" cy="1471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63" y="239697"/>
            <a:ext cx="2177656" cy="3679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7193" y="2528491"/>
            <a:ext cx="3324172" cy="4159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0" y="2528491"/>
            <a:ext cx="4405453" cy="4014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28" y="4043680"/>
            <a:ext cx="34290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96" y="2347768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96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dusta</vt:lpstr>
      <vt:lpstr>dusta</vt:lpstr>
      <vt:lpstr>dusta</vt:lpstr>
      <vt:lpstr>dusta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35</cp:revision>
  <dcterms:created xsi:type="dcterms:W3CDTF">2016-04-10T22:18:35Z</dcterms:created>
  <dcterms:modified xsi:type="dcterms:W3CDTF">2016-09-27T13:33:24Z</dcterms:modified>
</cp:coreProperties>
</file>