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dompet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7" y="0"/>
            <a:ext cx="3319716" cy="3105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33" y="2814652"/>
            <a:ext cx="3794385" cy="3794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86" y="2867382"/>
            <a:ext cx="4033059" cy="4033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60" y="2814652"/>
            <a:ext cx="3990619" cy="39906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96" y="365125"/>
            <a:ext cx="3294549" cy="22243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20" y="1774663"/>
            <a:ext cx="4399384" cy="43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22" y="3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dompet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1559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You are probably thinking that </a:t>
            </a:r>
            <a:r>
              <a:rPr lang="en-AU" sz="3600" b="1" i="1" dirty="0"/>
              <a:t>“</a:t>
            </a:r>
            <a:r>
              <a:rPr lang="en-AU" sz="3600" b="1" i="1" dirty="0" err="1"/>
              <a:t>dompet</a:t>
            </a:r>
            <a:r>
              <a:rPr lang="en-AU" sz="3600" b="1" i="1" dirty="0"/>
              <a:t>”</a:t>
            </a:r>
            <a:r>
              <a:rPr lang="en-AU" sz="3600" dirty="0"/>
              <a:t>,</a:t>
            </a:r>
            <a:r>
              <a:rPr lang="en-AU" sz="3600" b="1" i="1" dirty="0"/>
              <a:t> </a:t>
            </a:r>
            <a:r>
              <a:rPr lang="en-AU" sz="3600" dirty="0"/>
              <a:t>pronounced </a:t>
            </a:r>
            <a:r>
              <a:rPr lang="en-AU" sz="3600" i="1" dirty="0"/>
              <a:t>“</a:t>
            </a:r>
            <a:r>
              <a:rPr lang="en-AU" sz="3600" i="1" dirty="0" err="1"/>
              <a:t>dom</a:t>
            </a:r>
            <a:r>
              <a:rPr lang="en-AU" sz="3600" i="1" dirty="0"/>
              <a:t>-pet”</a:t>
            </a:r>
            <a:r>
              <a:rPr lang="en-AU" sz="3600" dirty="0"/>
              <a:t>,</a:t>
            </a:r>
            <a:r>
              <a:rPr lang="en-AU" sz="3600" i="1" dirty="0"/>
              <a:t>  </a:t>
            </a:r>
            <a:r>
              <a:rPr lang="en-AU" sz="3600" dirty="0"/>
              <a:t>is the Indonesian word for </a:t>
            </a:r>
            <a:r>
              <a:rPr lang="en-AU" sz="3600" i="1" dirty="0"/>
              <a:t>“dumb pet”, </a:t>
            </a:r>
            <a:r>
              <a:rPr lang="en-AU" sz="3600" dirty="0"/>
              <a:t>right? </a:t>
            </a:r>
          </a:p>
          <a:p>
            <a:pPr algn="just"/>
            <a:r>
              <a:rPr lang="en-AU" sz="3600" dirty="0"/>
              <a:t>Don’t bet your money on it, because the noun </a:t>
            </a:r>
            <a:r>
              <a:rPr lang="en-AU" sz="3600" b="1" i="1" dirty="0"/>
              <a:t>“</a:t>
            </a:r>
            <a:r>
              <a:rPr lang="en-AU" sz="3600" b="1" i="1" dirty="0" err="1"/>
              <a:t>dompet</a:t>
            </a:r>
            <a:r>
              <a:rPr lang="en-AU" sz="3600" b="1" i="1" dirty="0"/>
              <a:t>” </a:t>
            </a:r>
            <a:r>
              <a:rPr lang="en-AU" sz="3600" dirty="0"/>
              <a:t>means </a:t>
            </a:r>
            <a:r>
              <a:rPr lang="en-AU" sz="3600" i="1" dirty="0"/>
              <a:t>“wallet” </a:t>
            </a:r>
            <a:r>
              <a:rPr lang="en-AU" sz="3600" dirty="0"/>
              <a:t>or </a:t>
            </a:r>
            <a:r>
              <a:rPr lang="en-AU" sz="3600" i="1" dirty="0"/>
              <a:t>“purse” </a:t>
            </a:r>
            <a:r>
              <a:rPr lang="en-AU" sz="3600" dirty="0"/>
              <a:t>in Indonesian.</a:t>
            </a:r>
          </a:p>
          <a:p>
            <a:pPr algn="just"/>
            <a:r>
              <a:rPr lang="en-AU" sz="3600" dirty="0"/>
              <a:t>If you want to have a </a:t>
            </a:r>
            <a:r>
              <a:rPr lang="en-AU" sz="3600" i="1" dirty="0"/>
              <a:t>“dumb pet” </a:t>
            </a:r>
            <a:r>
              <a:rPr lang="en-AU" sz="3600" dirty="0"/>
              <a:t>you better have  a deep </a:t>
            </a:r>
            <a:r>
              <a:rPr lang="en-AU" sz="3600" b="1" i="1" dirty="0"/>
              <a:t>“</a:t>
            </a:r>
            <a:r>
              <a:rPr lang="en-AU" sz="3600" b="1" i="1" dirty="0" err="1"/>
              <a:t>dompet</a:t>
            </a:r>
            <a:r>
              <a:rPr lang="en-AU" sz="3600" b="1" i="1" dirty="0"/>
              <a:t>”</a:t>
            </a:r>
            <a:r>
              <a:rPr lang="en-AU" sz="3600" dirty="0"/>
              <a:t>!</a:t>
            </a:r>
            <a:r>
              <a:rPr lang="en-AU" sz="3600" b="1" i="1" dirty="0"/>
              <a:t> </a:t>
            </a:r>
            <a:endParaRPr lang="en-AU" sz="3600" i="1" dirty="0"/>
          </a:p>
          <a:p>
            <a:pPr marL="0" indent="0" algn="just">
              <a:buNone/>
            </a:pP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96" y="4371404"/>
            <a:ext cx="1389283" cy="585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386">
            <a:off x="-5075" y="4583849"/>
            <a:ext cx="2667000" cy="241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24" y="4371404"/>
            <a:ext cx="2808764" cy="2300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6" y="4187298"/>
            <a:ext cx="1211553" cy="1606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798" y="-429433"/>
            <a:ext cx="2471493" cy="2471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67" y="4296792"/>
            <a:ext cx="3636630" cy="2423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96" y="4793942"/>
            <a:ext cx="2894180" cy="21706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2" y="-429433"/>
            <a:ext cx="2984123" cy="23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67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dompet</vt:lpstr>
      <vt:lpstr>dompet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38</cp:revision>
  <dcterms:created xsi:type="dcterms:W3CDTF">2016-04-10T22:18:35Z</dcterms:created>
  <dcterms:modified xsi:type="dcterms:W3CDTF">2017-01-09T04:09:36Z</dcterms:modified>
</cp:coreProperties>
</file>