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98" d="100"/>
          <a:sy n="98" d="100"/>
        </p:scale>
        <p:origin x="126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cita-cita</a:t>
            </a:r>
            <a:endParaRPr lang="en-AU" sz="8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23862-423B-8BC1-262D-2D5B48A4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815" y="3273404"/>
            <a:ext cx="3015868" cy="3429000"/>
          </a:xfrm>
          <a:prstGeom prst="rect">
            <a:avLst/>
          </a:prstGeom>
        </p:spPr>
      </p:pic>
      <p:pic>
        <p:nvPicPr>
          <p:cNvPr id="12" name="Picture 11" descr="A cheetah standing on its hind legs&#10;&#10;Description automatically generated with medium confidence">
            <a:extLst>
              <a:ext uri="{FF2B5EF4-FFF2-40B4-BE49-F238E27FC236}">
                <a16:creationId xmlns:a16="http://schemas.microsoft.com/office/drawing/2014/main" id="{007A1AE0-C29E-7BC7-4095-A5B56DF88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429000"/>
            <a:ext cx="3644427" cy="2721172"/>
          </a:xfrm>
          <a:prstGeom prst="rect">
            <a:avLst/>
          </a:prstGeom>
        </p:spPr>
      </p:pic>
      <p:pic>
        <p:nvPicPr>
          <p:cNvPr id="16" name="Picture 15" descr="A cheetah standing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B57B218-0E4E-5C5C-E868-2F2199E67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80" y="166685"/>
            <a:ext cx="2962662" cy="30480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13786E-EC8D-76A7-BEDC-3B4B833236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828" y="3365583"/>
            <a:ext cx="4706643" cy="3244643"/>
          </a:xfrm>
          <a:prstGeom prst="rect">
            <a:avLst/>
          </a:prstGeom>
        </p:spPr>
      </p:pic>
      <p:pic>
        <p:nvPicPr>
          <p:cNvPr id="20" name="Picture 19" descr="A picture containing dark, frog&#10;&#10;Description automatically generated">
            <a:extLst>
              <a:ext uri="{FF2B5EF4-FFF2-40B4-BE49-F238E27FC236}">
                <a16:creationId xmlns:a16="http://schemas.microsoft.com/office/drawing/2014/main" id="{5587079B-F69A-FAAE-A5BA-8433AF0266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157">
            <a:off x="207592" y="386142"/>
            <a:ext cx="4999276" cy="34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cita-cita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1920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cita-cita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chee-tah</a:t>
            </a:r>
            <a:r>
              <a:rPr lang="en-AU" sz="4000" i="1" dirty="0"/>
              <a:t> </a:t>
            </a:r>
            <a:r>
              <a:rPr lang="en-AU" sz="4000" i="1" dirty="0" err="1"/>
              <a:t>chee-tah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plural for </a:t>
            </a:r>
            <a:r>
              <a:rPr lang="en-AU" sz="4000" i="1" dirty="0"/>
              <a:t>“cheetah”,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Allow me put you on the path to career success because </a:t>
            </a:r>
          </a:p>
          <a:p>
            <a:pPr marL="0" indent="0" algn="just">
              <a:buNone/>
            </a:pPr>
            <a:r>
              <a:rPr lang="en-AU" sz="4000" b="1" i="1" dirty="0"/>
              <a:t>  “</a:t>
            </a:r>
            <a:r>
              <a:rPr lang="en-AU" sz="4000" b="1" i="1" dirty="0" err="1"/>
              <a:t>cita-cita</a:t>
            </a:r>
            <a:r>
              <a:rPr lang="en-AU" sz="4000" b="1" i="1" dirty="0"/>
              <a:t>” </a:t>
            </a:r>
            <a:r>
              <a:rPr lang="en-AU" sz="4000" dirty="0"/>
              <a:t>means future ambitions, goals or dreams </a:t>
            </a:r>
          </a:p>
          <a:p>
            <a:pPr marL="0" indent="0" algn="just">
              <a:buNone/>
            </a:pPr>
            <a:r>
              <a:rPr lang="en-AU" sz="4000" dirty="0"/>
              <a:t>   in Indonesian. </a:t>
            </a:r>
            <a:endParaRPr lang="en-AU" sz="4000" b="1" i="1" dirty="0"/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2" y="101893"/>
            <a:ext cx="1292386" cy="138126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635B0C-82A7-4D59-1E61-ED09720A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86" y="4498972"/>
            <a:ext cx="2934113" cy="235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A4583647-FA40-2BA5-4EBC-2548D6F6B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15" y="4676428"/>
            <a:ext cx="2857156" cy="2181572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FDD44D6-C40B-CFD1-78E8-2DD7315D6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18" y="4597600"/>
            <a:ext cx="2210814" cy="22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1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cita-cita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7968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can see from YouTube videos such as the</a:t>
            </a:r>
          </a:p>
          <a:p>
            <a:pPr marL="0" indent="0" algn="just">
              <a:buNone/>
            </a:pPr>
            <a:r>
              <a:rPr lang="en-AU" sz="4000" dirty="0"/>
              <a:t>  one below that Indonesian children develop</a:t>
            </a:r>
          </a:p>
          <a:p>
            <a:pPr marL="0" indent="0" algn="just">
              <a:buNone/>
            </a:pPr>
            <a:r>
              <a:rPr lang="en-AU" sz="4000" dirty="0"/>
              <a:t>  their </a:t>
            </a:r>
            <a:r>
              <a:rPr lang="en-AU" sz="4000" b="1" i="1" dirty="0"/>
              <a:t>“</a:t>
            </a:r>
            <a:r>
              <a:rPr lang="en-AU" sz="4000" b="1" i="1" dirty="0" err="1"/>
              <a:t>cita-cita</a:t>
            </a:r>
            <a:r>
              <a:rPr lang="en-AU" sz="4000" b="1" i="1" dirty="0"/>
              <a:t>” </a:t>
            </a:r>
            <a:r>
              <a:rPr lang="en-AU" sz="4000" dirty="0"/>
              <a:t>from a very early age …</a:t>
            </a:r>
          </a:p>
          <a:p>
            <a:endParaRPr lang="en-AU" sz="4000" i="1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14F20A89-CD84-2366-A85A-CB2705C07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83" y="1517968"/>
            <a:ext cx="2998513" cy="3998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2D621B-A5F8-B1CB-09F7-F4B4AF873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9" y="5026466"/>
            <a:ext cx="3524250" cy="21907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6BAFA7E-2B7A-D5D0-56EB-69151B4C5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9" y="3167241"/>
            <a:ext cx="3718450" cy="3718450"/>
          </a:xfrm>
          <a:prstGeom prst="rect">
            <a:avLst/>
          </a:prstGeom>
        </p:spPr>
      </p:pic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CF974DD6-4BC9-B8BD-55B2-458DAACD8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17" y="3955595"/>
            <a:ext cx="4543214" cy="25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cita-cita</vt:lpstr>
      <vt:lpstr>cita-cita</vt:lpstr>
      <vt:lpstr>cita-cita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48</cp:revision>
  <dcterms:created xsi:type="dcterms:W3CDTF">2016-04-10T22:18:35Z</dcterms:created>
  <dcterms:modified xsi:type="dcterms:W3CDTF">2022-07-21T13:08:37Z</dcterms:modified>
</cp:coreProperties>
</file>