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5" d="100"/>
          <a:sy n="105" d="100"/>
        </p:scale>
        <p:origin x="70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cat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2" y="3265303"/>
            <a:ext cx="5422939" cy="35926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20" y="3588297"/>
            <a:ext cx="4876771" cy="3243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63" y="1027906"/>
            <a:ext cx="4877223" cy="498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67" y="207087"/>
            <a:ext cx="3068531" cy="2786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3" y="12771"/>
            <a:ext cx="4342946" cy="33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cat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88" y="1564682"/>
            <a:ext cx="1107982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could not be blamed for thinking that </a:t>
            </a:r>
            <a:r>
              <a:rPr lang="en-AU" sz="4000" b="1" i="1" dirty="0"/>
              <a:t>“cat”</a:t>
            </a:r>
            <a:r>
              <a:rPr lang="en-AU" sz="4000" dirty="0"/>
              <a:t>, pronounced </a:t>
            </a:r>
            <a:r>
              <a:rPr lang="en-AU" sz="4000" i="1" dirty="0"/>
              <a:t>“</a:t>
            </a:r>
            <a:r>
              <a:rPr lang="en-AU" sz="4000" i="1" dirty="0" err="1"/>
              <a:t>chut</a:t>
            </a:r>
            <a:r>
              <a:rPr lang="en-AU" sz="4000" i="1" dirty="0"/>
              <a:t>”</a:t>
            </a:r>
            <a:r>
              <a:rPr lang="en-AU" sz="4000" dirty="0"/>
              <a:t>, is the Indonesian word for </a:t>
            </a:r>
            <a:r>
              <a:rPr lang="en-AU" sz="4000" i="1" dirty="0"/>
              <a:t>“cat” </a:t>
            </a:r>
            <a:r>
              <a:rPr lang="en-AU" sz="4000" dirty="0"/>
              <a:t>… after all, the words look exactly the same!</a:t>
            </a:r>
          </a:p>
          <a:p>
            <a:pPr algn="just"/>
            <a:r>
              <a:rPr lang="en-AU" sz="4000" dirty="0"/>
              <a:t>However, the noun or verb </a:t>
            </a:r>
            <a:r>
              <a:rPr lang="en-AU" sz="4000" b="1" i="1" dirty="0"/>
              <a:t>“cat” </a:t>
            </a:r>
            <a:r>
              <a:rPr lang="en-AU" sz="4000" dirty="0"/>
              <a:t>means </a:t>
            </a:r>
            <a:r>
              <a:rPr lang="en-AU" sz="4000" i="1" dirty="0"/>
              <a:t>“paint” </a:t>
            </a:r>
            <a:r>
              <a:rPr lang="en-AU" sz="4000" dirty="0"/>
              <a:t>or</a:t>
            </a:r>
            <a:r>
              <a:rPr lang="en-AU" sz="4000" i="1" dirty="0"/>
              <a:t> “to paint something” </a:t>
            </a:r>
            <a:r>
              <a:rPr lang="en-AU" sz="4000" dirty="0"/>
              <a:t>in Indonesian.</a:t>
            </a:r>
          </a:p>
          <a:p>
            <a:endParaRPr lang="en-AU" sz="40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208" y="4172504"/>
            <a:ext cx="2104680" cy="2800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75" y="110492"/>
            <a:ext cx="1187774" cy="1454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0318" y="110492"/>
            <a:ext cx="1172877" cy="1454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22" y="110549"/>
            <a:ext cx="1187774" cy="1454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5993" y="110492"/>
            <a:ext cx="1172877" cy="1454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321" y="4409684"/>
            <a:ext cx="1647175" cy="23113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31" y="4599933"/>
            <a:ext cx="1951420" cy="21211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12" y="4625542"/>
            <a:ext cx="2857500" cy="2095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3" y="4412142"/>
            <a:ext cx="1614509" cy="230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cat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r>
              <a:rPr lang="en-AU" sz="4000" dirty="0"/>
              <a:t>As you know, </a:t>
            </a:r>
            <a:r>
              <a:rPr lang="en-AU" sz="4000" b="1" i="1" dirty="0"/>
              <a:t>“cat” </a:t>
            </a:r>
            <a:r>
              <a:rPr lang="en-AU" sz="4000" dirty="0"/>
              <a:t>comes in a multitude of varieties and colours.</a:t>
            </a:r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1" y="573293"/>
            <a:ext cx="4825397" cy="736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82" y="123198"/>
            <a:ext cx="4659957" cy="1186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78">
            <a:off x="-719092" y="2994130"/>
            <a:ext cx="4262807" cy="3019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58" y="2976880"/>
            <a:ext cx="3810000" cy="381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358" y="3621921"/>
            <a:ext cx="2226622" cy="30623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039" y="3826789"/>
            <a:ext cx="1905000" cy="2857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90" y="2250401"/>
            <a:ext cx="27813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9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cat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800565"/>
            <a:ext cx="11277599" cy="5268912"/>
          </a:xfrm>
        </p:spPr>
        <p:txBody>
          <a:bodyPr>
            <a:normAutofit/>
          </a:bodyPr>
          <a:lstStyle/>
          <a:p>
            <a:r>
              <a:rPr lang="en-AU" sz="4000" dirty="0"/>
              <a:t>Before you ask, painting as an art form is not </a:t>
            </a:r>
            <a:r>
              <a:rPr lang="en-AU" sz="4000" b="1" i="1" dirty="0"/>
              <a:t>“cat”</a:t>
            </a:r>
            <a:r>
              <a:rPr lang="en-AU" sz="4000" dirty="0"/>
              <a:t>, it is the verb </a:t>
            </a:r>
            <a:r>
              <a:rPr lang="en-AU" sz="4000" b="1" i="1" dirty="0"/>
              <a:t>“</a:t>
            </a:r>
            <a:r>
              <a:rPr lang="en-AU" sz="4000" b="1" i="1" dirty="0" err="1"/>
              <a:t>melukis</a:t>
            </a:r>
            <a:r>
              <a:rPr lang="en-AU" sz="4000" b="1" i="1" dirty="0"/>
              <a:t>”</a:t>
            </a:r>
            <a:r>
              <a:rPr lang="en-AU" sz="4000" dirty="0"/>
              <a:t>!</a:t>
            </a:r>
          </a:p>
          <a:p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3701988"/>
            <a:ext cx="2680862" cy="3049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05" y="3320249"/>
            <a:ext cx="3423294" cy="35377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52" y="0"/>
            <a:ext cx="1800565" cy="18005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16" y="119411"/>
            <a:ext cx="2061378" cy="16811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99" y="4225196"/>
            <a:ext cx="2606476" cy="26328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22" y="3916674"/>
            <a:ext cx="3048006" cy="29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3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cat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76" y="1589088"/>
            <a:ext cx="11667723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you’re bored with the colour of </a:t>
            </a:r>
            <a:r>
              <a:rPr lang="en-AU" sz="4000"/>
              <a:t>your cat, </a:t>
            </a:r>
            <a:r>
              <a:rPr lang="en-AU" sz="4000" dirty="0"/>
              <a:t>take it to the pet salon and have a </a:t>
            </a:r>
            <a:r>
              <a:rPr lang="en-AU" sz="4000" i="1" dirty="0"/>
              <a:t>“chat”</a:t>
            </a:r>
            <a:r>
              <a:rPr lang="en-AU" sz="4000" dirty="0"/>
              <a:t> about what colour </a:t>
            </a:r>
            <a:r>
              <a:rPr lang="en-AU" sz="4000" b="1" i="1" dirty="0"/>
              <a:t>“cat” </a:t>
            </a:r>
            <a:r>
              <a:rPr lang="en-AU" sz="4000" dirty="0"/>
              <a:t>would be suitable to </a:t>
            </a:r>
            <a:r>
              <a:rPr lang="en-AU" sz="4000" b="1" i="1" dirty="0"/>
              <a:t>“cat” </a:t>
            </a:r>
            <a:r>
              <a:rPr lang="en-AU" sz="4000" dirty="0"/>
              <a:t>your cat!</a:t>
            </a:r>
          </a:p>
          <a:p>
            <a:endParaRPr lang="en-AU" sz="40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22" y="4088362"/>
            <a:ext cx="5377938" cy="27696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8362"/>
            <a:ext cx="4817099" cy="30276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62" y="2768506"/>
            <a:ext cx="1472441" cy="1214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5" y="-58668"/>
            <a:ext cx="4787112" cy="1514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07" y="164140"/>
            <a:ext cx="4809492" cy="1727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84" y="4424473"/>
            <a:ext cx="6387074" cy="24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4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136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cat</vt:lpstr>
      <vt:lpstr>cat</vt:lpstr>
      <vt:lpstr>cat</vt:lpstr>
      <vt:lpstr>cat</vt:lpstr>
      <vt:lpstr>cat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42</cp:revision>
  <dcterms:created xsi:type="dcterms:W3CDTF">2016-04-10T22:18:35Z</dcterms:created>
  <dcterms:modified xsi:type="dcterms:W3CDTF">2016-09-23T02:47:51Z</dcterms:modified>
</cp:coreProperties>
</file>