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35" y="1369355"/>
            <a:ext cx="3843666" cy="5530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00" y="1443300"/>
            <a:ext cx="4055539" cy="534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cangkir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895">
            <a:off x="3419788" y="1899526"/>
            <a:ext cx="491132" cy="521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12" flipH="1">
            <a:off x="4394634" y="1878316"/>
            <a:ext cx="508646" cy="494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679" flipH="1">
            <a:off x="8532896" y="1913051"/>
            <a:ext cx="508646" cy="4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cangkir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48" y="1500212"/>
            <a:ext cx="1059155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For those of you who know about the 1997 </a:t>
            </a:r>
            <a:r>
              <a:rPr lang="en-AU" sz="4000" i="1" dirty="0"/>
              <a:t>World Heavyweight Boxing Title Match</a:t>
            </a:r>
            <a:r>
              <a:rPr lang="en-AU" sz="4000" dirty="0"/>
              <a:t>  between Mike Tyson and Evander Holyfield, you might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cangkir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“chunk-ear”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a </a:t>
            </a:r>
            <a:r>
              <a:rPr lang="en-AU" sz="4000" i="1" dirty="0"/>
              <a:t>“chunk of ear” </a:t>
            </a:r>
            <a:r>
              <a:rPr lang="en-AU" sz="4000" dirty="0"/>
              <a:t>in Indonesian!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895">
            <a:off x="4219229" y="802041"/>
            <a:ext cx="491132" cy="52120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5" y="4616507"/>
            <a:ext cx="3296980" cy="225018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7101" y="4642407"/>
            <a:ext cx="3325692" cy="2241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12" flipH="1">
            <a:off x="7517574" y="780828"/>
            <a:ext cx="508646" cy="4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cangkir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34" y="1688378"/>
            <a:ext cx="11053192" cy="4572114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know you’re all </a:t>
            </a:r>
            <a:r>
              <a:rPr lang="en-AU" sz="4000" i="1" dirty="0"/>
              <a:t>“ears” </a:t>
            </a:r>
            <a:r>
              <a:rPr lang="en-AU" sz="4000" dirty="0"/>
              <a:t>so listen up while I tell you that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cangkir</a:t>
            </a:r>
            <a:r>
              <a:rPr lang="en-AU" sz="4000" b="1" i="1" dirty="0"/>
              <a:t>” </a:t>
            </a:r>
            <a:r>
              <a:rPr lang="en-AU" sz="4000" dirty="0"/>
              <a:t>means a </a:t>
            </a:r>
            <a:r>
              <a:rPr lang="en-AU" sz="4000" i="1" dirty="0"/>
              <a:t>“cup” </a:t>
            </a:r>
            <a:r>
              <a:rPr lang="en-AU" sz="4000" dirty="0"/>
              <a:t>or a </a:t>
            </a:r>
            <a:r>
              <a:rPr lang="en-AU" sz="4000" i="1" dirty="0"/>
              <a:t>“mug” </a:t>
            </a:r>
            <a:r>
              <a:rPr lang="en-AU" sz="4000" dirty="0"/>
              <a:t>in Indonesian!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41" y="4699320"/>
            <a:ext cx="2608124" cy="1970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" y="-204188"/>
            <a:ext cx="2231738" cy="1785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94" y="57084"/>
            <a:ext cx="1295927" cy="1439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9508" y="54774"/>
            <a:ext cx="1264694" cy="1439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8" y="1811871"/>
            <a:ext cx="3660794" cy="3660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55" y="4354859"/>
            <a:ext cx="2673853" cy="2244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0" y="4190283"/>
            <a:ext cx="3293777" cy="2274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9006" y="-327990"/>
            <a:ext cx="2243181" cy="235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51" y="3129875"/>
            <a:ext cx="3234474" cy="28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cangkir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32" y="1690688"/>
            <a:ext cx="6756811" cy="4572114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These days, it is said that Evander Holyfield has forgiven Mike Tyson and they regularly </a:t>
            </a:r>
            <a:r>
              <a:rPr lang="en-AU" sz="4000" i="1" dirty="0"/>
              <a:t>“chew the fat” </a:t>
            </a:r>
            <a:r>
              <a:rPr lang="en-AU" sz="4000" dirty="0"/>
              <a:t>(not the ear) over a </a:t>
            </a:r>
            <a:r>
              <a:rPr lang="en-AU" sz="4000" b="1" i="1" dirty="0"/>
              <a:t>“</a:t>
            </a:r>
            <a:r>
              <a:rPr lang="en-AU" sz="4000" b="1" i="1" dirty="0" err="1"/>
              <a:t>cangkir</a:t>
            </a:r>
            <a:r>
              <a:rPr lang="en-AU" sz="4000" b="1" i="1" dirty="0"/>
              <a:t>” </a:t>
            </a:r>
            <a:r>
              <a:rPr lang="en-AU" sz="4000" dirty="0"/>
              <a:t>of Starbucks coffee.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94" y="57084"/>
            <a:ext cx="1295927" cy="1439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9508" y="54774"/>
            <a:ext cx="1264694" cy="143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08" y="2183907"/>
            <a:ext cx="4172621" cy="433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78" y="4809339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cangkir</vt:lpstr>
      <vt:lpstr>cangkir</vt:lpstr>
      <vt:lpstr>cangkir</vt:lpstr>
      <vt:lpstr>cangkir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2016-10-06T07:52:32Z</dcterms:modified>
</cp:coreProperties>
</file>