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1" r:id="rId4"/>
    <p:sldId id="262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0C7B7-5D1B-4F9C-96EE-9108193258CC}" type="datetimeFigureOut">
              <a:rPr lang="en-AU" smtClean="0"/>
              <a:t>24/07/2018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ACAB3-4A5F-4957-B09C-81044EEB9E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5037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ACAB3-4A5F-4957-B09C-81044EEB9E4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7874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24/07/2018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24/07/2018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24/07/2018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24/07/2018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candi</a:t>
            </a:r>
            <a:endParaRPr lang="en-US" sz="8000" b="1" dirty="0"/>
          </a:p>
        </p:txBody>
      </p:sp>
      <p:pic>
        <p:nvPicPr>
          <p:cNvPr id="10" name="Picture 9" descr="A picture containing table&#10;&#10;Description generated with high confidence">
            <a:extLst>
              <a:ext uri="{FF2B5EF4-FFF2-40B4-BE49-F238E27FC236}">
                <a16:creationId xmlns:a16="http://schemas.microsoft.com/office/drawing/2014/main" id="{2D8E2766-0F24-496B-BCCA-770DD81BA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4536">
            <a:off x="8634271" y="227702"/>
            <a:ext cx="3151049" cy="2925974"/>
          </a:xfrm>
          <a:prstGeom prst="rect">
            <a:avLst/>
          </a:prstGeom>
        </p:spPr>
      </p:pic>
      <p:pic>
        <p:nvPicPr>
          <p:cNvPr id="14" name="Picture 13" descr="A picture containing cake, piece, colorful, colored&#10;&#10;Description generated with very high confidence">
            <a:extLst>
              <a:ext uri="{FF2B5EF4-FFF2-40B4-BE49-F238E27FC236}">
                <a16:creationId xmlns:a16="http://schemas.microsoft.com/office/drawing/2014/main" id="{72FEF432-D058-4F1A-9DEA-8B65137C5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9177">
            <a:off x="304856" y="240662"/>
            <a:ext cx="2729149" cy="2835283"/>
          </a:xfrm>
          <a:prstGeom prst="rect">
            <a:avLst/>
          </a:prstGeo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1DEF6B57-5FA0-46AC-95A3-E54C72EDC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2597">
            <a:off x="8713363" y="3857842"/>
            <a:ext cx="3418990" cy="2359103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3E0A37-4C4F-4298-A351-463C231CA7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64" y="3605864"/>
            <a:ext cx="3614816" cy="3156012"/>
          </a:xfrm>
          <a:prstGeom prst="rect">
            <a:avLst/>
          </a:prstGeom>
        </p:spPr>
      </p:pic>
      <p:pic>
        <p:nvPicPr>
          <p:cNvPr id="22" name="Picture 21" descr="Food on a plate&#10;&#10;Description generated with high confidence">
            <a:extLst>
              <a:ext uri="{FF2B5EF4-FFF2-40B4-BE49-F238E27FC236}">
                <a16:creationId xmlns:a16="http://schemas.microsoft.com/office/drawing/2014/main" id="{0B03AD1A-E967-4AD8-A0F5-E6AE9D236A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11" y="4657061"/>
            <a:ext cx="4269154" cy="2181150"/>
          </a:xfrm>
          <a:prstGeom prst="rect">
            <a:avLst/>
          </a:prstGeom>
        </p:spPr>
      </p:pic>
      <p:pic>
        <p:nvPicPr>
          <p:cNvPr id="24" name="Picture 23" descr="A picture containing food, grass, top, colorful&#10;&#10;Description generated with high confidence">
            <a:extLst>
              <a:ext uri="{FF2B5EF4-FFF2-40B4-BE49-F238E27FC236}">
                <a16:creationId xmlns:a16="http://schemas.microsoft.com/office/drawing/2014/main" id="{78F77DC3-D97D-4A21-AF3F-F009008CA3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646" y="1574669"/>
            <a:ext cx="5540970" cy="1872848"/>
          </a:xfrm>
          <a:prstGeom prst="rect">
            <a:avLst/>
          </a:prstGeom>
        </p:spPr>
      </p:pic>
      <p:pic>
        <p:nvPicPr>
          <p:cNvPr id="26" name="Picture 25" descr="A close up of a flower&#10;&#10;Description generated with high confidence">
            <a:extLst>
              <a:ext uri="{FF2B5EF4-FFF2-40B4-BE49-F238E27FC236}">
                <a16:creationId xmlns:a16="http://schemas.microsoft.com/office/drawing/2014/main" id="{CD2A5062-A56F-4764-A5AC-94954A7DB7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4" y="3238908"/>
            <a:ext cx="3336729" cy="165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82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3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candi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499" y="1538241"/>
            <a:ext cx="10813002" cy="3475622"/>
          </a:xfrm>
        </p:spPr>
        <p:txBody>
          <a:bodyPr>
            <a:normAutofit/>
          </a:bodyPr>
          <a:lstStyle/>
          <a:p>
            <a:pPr algn="just"/>
            <a:r>
              <a:rPr lang="en-AU" dirty="0"/>
              <a:t>I know you must be thinking that </a:t>
            </a:r>
            <a:r>
              <a:rPr lang="en-AU" b="1" i="1" dirty="0"/>
              <a:t>“</a:t>
            </a:r>
            <a:r>
              <a:rPr lang="en-AU" b="1" i="1" dirty="0" err="1"/>
              <a:t>candi</a:t>
            </a:r>
            <a:r>
              <a:rPr lang="en-AU" b="1" i="1" dirty="0"/>
              <a:t>” </a:t>
            </a:r>
            <a:r>
              <a:rPr lang="en-AU" dirty="0"/>
              <a:t>must be the Indonesian word for </a:t>
            </a:r>
            <a:r>
              <a:rPr lang="en-AU" i="1" dirty="0"/>
              <a:t>“candy”</a:t>
            </a:r>
            <a:r>
              <a:rPr lang="en-AU" dirty="0"/>
              <a:t>, right?</a:t>
            </a:r>
          </a:p>
          <a:p>
            <a:pPr algn="just"/>
            <a:r>
              <a:rPr lang="en-AU" dirty="0"/>
              <a:t>Sorry to disappoint you, but </a:t>
            </a:r>
            <a:r>
              <a:rPr lang="en-AU" b="1" i="1" dirty="0"/>
              <a:t>“</a:t>
            </a:r>
            <a:r>
              <a:rPr lang="en-AU" b="1" i="1" dirty="0" err="1"/>
              <a:t>candi</a:t>
            </a:r>
            <a:r>
              <a:rPr lang="en-AU" b="1" i="1" dirty="0"/>
              <a:t>”</a:t>
            </a:r>
            <a:r>
              <a:rPr lang="en-AU" dirty="0"/>
              <a:t>, pronounced </a:t>
            </a:r>
            <a:r>
              <a:rPr lang="en-AU" i="1" dirty="0"/>
              <a:t>“</a:t>
            </a:r>
            <a:r>
              <a:rPr lang="en-AU" i="1" dirty="0" err="1"/>
              <a:t>chun-dih</a:t>
            </a:r>
            <a:r>
              <a:rPr lang="en-AU" i="1" dirty="0"/>
              <a:t>”</a:t>
            </a:r>
            <a:r>
              <a:rPr lang="en-AU" dirty="0"/>
              <a:t>, means </a:t>
            </a:r>
            <a:r>
              <a:rPr lang="en-AU" i="1" dirty="0"/>
              <a:t>“temple” </a:t>
            </a:r>
            <a:r>
              <a:rPr lang="en-AU" dirty="0"/>
              <a:t>in Indonesian.</a:t>
            </a:r>
          </a:p>
          <a:p>
            <a:pPr algn="just"/>
            <a:r>
              <a:rPr lang="en-AU" dirty="0"/>
              <a:t>Indonesia contains some of the world’s most famous temples, including Borobudur which is listed as one of the seven wonders of the world.</a:t>
            </a:r>
          </a:p>
        </p:txBody>
      </p:sp>
      <p:pic>
        <p:nvPicPr>
          <p:cNvPr id="9" name="Picture 8" descr="A statue of a person standing in front of a building&#10;&#10;Description generated with high confidence">
            <a:extLst>
              <a:ext uri="{FF2B5EF4-FFF2-40B4-BE49-F238E27FC236}">
                <a16:creationId xmlns:a16="http://schemas.microsoft.com/office/drawing/2014/main" id="{C42727F0-AA46-481A-B0EC-0F4677075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646" y="4035104"/>
            <a:ext cx="4803354" cy="28228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A5FD0A-22B8-477E-9000-FCA26CA6D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23" y="134306"/>
            <a:ext cx="4211805" cy="14039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2F5DF0-C825-4998-AA27-96A307531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3699" y="134305"/>
            <a:ext cx="4211806" cy="1403935"/>
          </a:xfrm>
          <a:prstGeom prst="rect">
            <a:avLst/>
          </a:prstGeom>
        </p:spPr>
      </p:pic>
      <p:pic>
        <p:nvPicPr>
          <p:cNvPr id="13" name="Picture 12" descr="A statue of a person standing in front of a building&#10;&#10;Description generated with high confidence">
            <a:extLst>
              <a:ext uri="{FF2B5EF4-FFF2-40B4-BE49-F238E27FC236}">
                <a16:creationId xmlns:a16="http://schemas.microsoft.com/office/drawing/2014/main" id="{74347859-AD1F-455D-9307-244A4FDB6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4035105"/>
            <a:ext cx="4795177" cy="282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3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candi</a:t>
            </a:r>
            <a:endParaRPr lang="en-US" sz="8000" b="1" dirty="0"/>
          </a:p>
        </p:txBody>
      </p:sp>
      <p:pic>
        <p:nvPicPr>
          <p:cNvPr id="4" name="Picture 3" descr="A statue of a person standing in front of a building&#10;&#10;Description generated with high confidence">
            <a:extLst>
              <a:ext uri="{FF2B5EF4-FFF2-40B4-BE49-F238E27FC236}">
                <a16:creationId xmlns:a16="http://schemas.microsoft.com/office/drawing/2014/main" id="{647D00E0-6C36-4B31-BA01-4FBA01188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043"/>
            <a:ext cx="12195617" cy="700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26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3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candi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499" y="1538241"/>
            <a:ext cx="10813002" cy="3475622"/>
          </a:xfrm>
        </p:spPr>
        <p:txBody>
          <a:bodyPr>
            <a:normAutofit/>
          </a:bodyPr>
          <a:lstStyle/>
          <a:p>
            <a:pPr algn="just"/>
            <a:r>
              <a:rPr lang="en-AU" dirty="0"/>
              <a:t>Remember, when visiting temples such as Borobudur not to leave your </a:t>
            </a:r>
            <a:r>
              <a:rPr lang="en-AU" i="1" dirty="0"/>
              <a:t>“candy” </a:t>
            </a:r>
            <a:r>
              <a:rPr lang="en-AU" dirty="0"/>
              <a:t>and wrappers all over the </a:t>
            </a:r>
            <a:r>
              <a:rPr lang="en-AU" b="1" i="1" dirty="0"/>
              <a:t>“</a:t>
            </a:r>
            <a:r>
              <a:rPr lang="en-AU" b="1" i="1" dirty="0" err="1"/>
              <a:t>candi</a:t>
            </a:r>
            <a:r>
              <a:rPr lang="en-AU" b="1" i="1" dirty="0"/>
              <a:t>” </a:t>
            </a:r>
            <a:r>
              <a:rPr lang="en-AU" dirty="0"/>
              <a:t>!</a:t>
            </a:r>
          </a:p>
        </p:txBody>
      </p:sp>
      <p:pic>
        <p:nvPicPr>
          <p:cNvPr id="9" name="Picture 8" descr="A statue of a person standing in front of a building&#10;&#10;Description generated with high confidence">
            <a:extLst>
              <a:ext uri="{FF2B5EF4-FFF2-40B4-BE49-F238E27FC236}">
                <a16:creationId xmlns:a16="http://schemas.microsoft.com/office/drawing/2014/main" id="{C42727F0-AA46-481A-B0EC-0F4677075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646" y="4035104"/>
            <a:ext cx="4803354" cy="28228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A5FD0A-22B8-477E-9000-FCA26CA6D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23" y="134306"/>
            <a:ext cx="4211805" cy="14039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2F5DF0-C825-4998-AA27-96A307531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3699" y="134305"/>
            <a:ext cx="4211806" cy="1403935"/>
          </a:xfrm>
          <a:prstGeom prst="rect">
            <a:avLst/>
          </a:prstGeom>
        </p:spPr>
      </p:pic>
      <p:pic>
        <p:nvPicPr>
          <p:cNvPr id="13" name="Picture 12" descr="A statue of a person standing in front of a building&#10;&#10;Description generated with high confidence">
            <a:extLst>
              <a:ext uri="{FF2B5EF4-FFF2-40B4-BE49-F238E27FC236}">
                <a16:creationId xmlns:a16="http://schemas.microsoft.com/office/drawing/2014/main" id="{74347859-AD1F-455D-9307-244A4FDB6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4035105"/>
            <a:ext cx="4795177" cy="28228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3030E-C0E4-48E2-921B-9E67953DD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90" y="2349834"/>
            <a:ext cx="1916820" cy="25412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3C725A-0C9A-4C53-974D-043F76E6ED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410" y="2535445"/>
            <a:ext cx="1559415" cy="656718"/>
          </a:xfrm>
          <a:prstGeom prst="rect">
            <a:avLst/>
          </a:prstGeom>
        </p:spPr>
      </p:pic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89F7C38-C45E-46B9-87B0-BB5C6BF4DA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1377">
            <a:off x="7707605" y="2264095"/>
            <a:ext cx="2311153" cy="231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62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95</Words>
  <Application>Microsoft Office PowerPoint</Application>
  <PresentationFormat>Widescreen</PresentationFormat>
  <Paragraphs>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candi</vt:lpstr>
      <vt:lpstr>candi</vt:lpstr>
      <vt:lpstr>candi</vt:lpstr>
      <vt:lpstr>candi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141</cp:revision>
  <dcterms:created xsi:type="dcterms:W3CDTF">2016-04-10T22:18:35Z</dcterms:created>
  <dcterms:modified xsi:type="dcterms:W3CDTF">2018-07-24T09:04:30Z</dcterms:modified>
</cp:coreProperties>
</file>