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cair</a:t>
            </a:r>
            <a:endParaRPr lang="en-AU" sz="8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15" y="2444875"/>
            <a:ext cx="4351338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92" y="311860"/>
            <a:ext cx="3762900" cy="5163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96" y="1509634"/>
            <a:ext cx="2457793" cy="3496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6" y="2776372"/>
            <a:ext cx="3172100" cy="4229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96" y="44604"/>
            <a:ext cx="2600688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0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cair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5" y="1090355"/>
            <a:ext cx="12004090" cy="4351338"/>
          </a:xfrm>
        </p:spPr>
        <p:txBody>
          <a:bodyPr>
            <a:normAutofit/>
          </a:bodyPr>
          <a:lstStyle/>
          <a:p>
            <a:pPr algn="just"/>
            <a:r>
              <a:rPr lang="en-AU" sz="4800" dirty="0"/>
              <a:t>Knowing that the letter </a:t>
            </a:r>
            <a:r>
              <a:rPr lang="en-AU" sz="4800" i="1" dirty="0"/>
              <a:t>“c”</a:t>
            </a:r>
            <a:r>
              <a:rPr lang="en-AU" sz="4800" dirty="0"/>
              <a:t> is pronounced as </a:t>
            </a:r>
            <a:r>
              <a:rPr lang="en-AU" sz="4800" b="1" i="1" dirty="0"/>
              <a:t>“</a:t>
            </a:r>
            <a:r>
              <a:rPr lang="en-AU" sz="4800" b="1" i="1" dirty="0" err="1"/>
              <a:t>ch</a:t>
            </a:r>
            <a:r>
              <a:rPr lang="en-AU" sz="4800" b="1" i="1" dirty="0"/>
              <a:t>” </a:t>
            </a:r>
            <a:r>
              <a:rPr lang="en-AU" sz="4800" dirty="0"/>
              <a:t>in Indonesian, you probably think that </a:t>
            </a:r>
            <a:r>
              <a:rPr lang="en-AU" sz="4800" b="1" i="1" dirty="0"/>
              <a:t>“</a:t>
            </a:r>
            <a:r>
              <a:rPr lang="en-AU" sz="4800" b="1" i="1" dirty="0" err="1"/>
              <a:t>cair</a:t>
            </a:r>
            <a:r>
              <a:rPr lang="en-AU" sz="4800" b="1" i="1" dirty="0"/>
              <a:t>” </a:t>
            </a:r>
            <a:r>
              <a:rPr lang="en-AU" sz="4800" dirty="0"/>
              <a:t>must mean </a:t>
            </a:r>
            <a:r>
              <a:rPr lang="en-AU" sz="4800" i="1" dirty="0"/>
              <a:t>“chair”</a:t>
            </a:r>
            <a:r>
              <a:rPr lang="en-AU" sz="4800" dirty="0"/>
              <a:t>,</a:t>
            </a:r>
            <a:r>
              <a:rPr lang="en-AU" sz="4800" i="1" dirty="0"/>
              <a:t> </a:t>
            </a:r>
            <a:r>
              <a:rPr lang="en-AU" sz="4800" dirty="0"/>
              <a:t>right? </a:t>
            </a:r>
          </a:p>
          <a:p>
            <a:pPr algn="just"/>
            <a:r>
              <a:rPr lang="en-AU" sz="4800" dirty="0"/>
              <a:t>Well, you should have sat this one out because the noun </a:t>
            </a:r>
            <a:r>
              <a:rPr lang="en-AU" sz="4800" b="1" i="1" dirty="0"/>
              <a:t>“</a:t>
            </a:r>
            <a:r>
              <a:rPr lang="en-AU" sz="4800" b="1" i="1" dirty="0" err="1"/>
              <a:t>cair</a:t>
            </a:r>
            <a:r>
              <a:rPr lang="en-AU" sz="4800" b="1" i="1" dirty="0"/>
              <a:t>”</a:t>
            </a:r>
            <a:r>
              <a:rPr lang="en-AU" sz="4800" dirty="0"/>
              <a:t>,</a:t>
            </a:r>
            <a:r>
              <a:rPr lang="en-AU" sz="4800" b="1" i="1" dirty="0"/>
              <a:t> </a:t>
            </a:r>
            <a:r>
              <a:rPr lang="en-AU" sz="4800" dirty="0"/>
              <a:t>pronounced</a:t>
            </a:r>
            <a:r>
              <a:rPr lang="en-AU" sz="4800" b="1" i="1" dirty="0"/>
              <a:t> </a:t>
            </a:r>
            <a:r>
              <a:rPr lang="en-AU" sz="4800" i="1" dirty="0"/>
              <a:t>“cha-ear”</a:t>
            </a:r>
            <a:r>
              <a:rPr lang="en-AU" sz="4800" dirty="0"/>
              <a:t>,</a:t>
            </a:r>
            <a:r>
              <a:rPr lang="en-AU" sz="4800" i="1" dirty="0"/>
              <a:t> </a:t>
            </a:r>
            <a:r>
              <a:rPr lang="en-AU" sz="4800" dirty="0"/>
              <a:t>means</a:t>
            </a:r>
            <a:r>
              <a:rPr lang="en-AU" sz="4800" b="1" i="1" dirty="0"/>
              <a:t> </a:t>
            </a:r>
            <a:r>
              <a:rPr lang="en-AU" sz="4800" i="1" dirty="0"/>
              <a:t>“liquid” </a:t>
            </a:r>
            <a:r>
              <a:rPr lang="en-AU" sz="4800" dirty="0"/>
              <a:t>in Indonesian.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31" y="5016531"/>
            <a:ext cx="1731377" cy="1731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08" y="5103488"/>
            <a:ext cx="1766894" cy="1766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443"/>
            <a:ext cx="1355662" cy="1951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52" y="4952479"/>
            <a:ext cx="1514237" cy="1859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27" y="5000491"/>
            <a:ext cx="2068913" cy="20689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9250" y="4536375"/>
            <a:ext cx="2244763" cy="24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cair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10" y="1062145"/>
            <a:ext cx="6614613" cy="4351338"/>
          </a:xfrm>
        </p:spPr>
        <p:txBody>
          <a:bodyPr>
            <a:normAutofit/>
          </a:bodyPr>
          <a:lstStyle/>
          <a:p>
            <a:pPr algn="just"/>
            <a:r>
              <a:rPr lang="en-AU" sz="4800" dirty="0"/>
              <a:t>I don’t know about you, but I would find it extremely difficult sitting on a </a:t>
            </a:r>
            <a:r>
              <a:rPr lang="en-AU" sz="4800" b="1" i="1" dirty="0"/>
              <a:t>“</a:t>
            </a:r>
            <a:r>
              <a:rPr lang="en-AU" sz="4800" b="1" i="1" dirty="0" err="1"/>
              <a:t>cair</a:t>
            </a:r>
            <a:r>
              <a:rPr lang="en-AU" sz="4800" b="1" i="1" dirty="0"/>
              <a:t>”</a:t>
            </a:r>
            <a:r>
              <a:rPr lang="en-AU" sz="4800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10" y="0"/>
            <a:ext cx="4762500" cy="6162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43" y="3262722"/>
            <a:ext cx="2376574" cy="31507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96" y="3613212"/>
            <a:ext cx="1559415" cy="6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8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cair</vt:lpstr>
      <vt:lpstr>cair</vt:lpstr>
      <vt:lpstr>cair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11</cp:revision>
  <dcterms:created xsi:type="dcterms:W3CDTF">2016-04-10T22:18:35Z</dcterms:created>
  <dcterms:modified xsi:type="dcterms:W3CDTF">2017-04-30T08:54:44Z</dcterms:modified>
</cp:coreProperties>
</file>