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1470025"/>
          </a:xfrm>
        </p:spPr>
        <p:txBody>
          <a:bodyPr/>
          <a:lstStyle/>
          <a:p>
            <a:r>
              <a:rPr lang="en-AU" dirty="0" smtClean="0"/>
              <a:t>It’s a Great Bag of Fruit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1752600"/>
          </a:xfrm>
        </p:spPr>
        <p:txBody>
          <a:bodyPr/>
          <a:lstStyle/>
          <a:p>
            <a:r>
              <a:rPr lang="en-AU" dirty="0" err="1" smtClean="0"/>
              <a:t>Buah</a:t>
            </a:r>
            <a:r>
              <a:rPr lang="en-AU" dirty="0" err="1"/>
              <a:t>-</a:t>
            </a:r>
            <a:r>
              <a:rPr lang="en-AU" dirty="0" err="1" smtClean="0"/>
              <a:t>Buahan</a:t>
            </a:r>
            <a:r>
              <a:rPr lang="en-AU" dirty="0" smtClean="0"/>
              <a:t> </a:t>
            </a:r>
            <a:r>
              <a:rPr lang="en-AU" dirty="0" err="1" smtClean="0"/>
              <a:t>Tropis</a:t>
            </a:r>
            <a:endParaRPr lang="en-AU" dirty="0"/>
          </a:p>
        </p:txBody>
      </p:sp>
      <p:pic>
        <p:nvPicPr>
          <p:cNvPr id="4" name="Picture 9" descr="Buah-Buah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81400"/>
            <a:ext cx="2667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330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Nangka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9" y="1600200"/>
            <a:ext cx="7430562" cy="4800600"/>
          </a:xfrm>
        </p:spPr>
      </p:pic>
    </p:spTree>
    <p:extLst>
      <p:ext uri="{BB962C8B-B14F-4D97-AF65-F5344CB8AC3E}">
        <p14:creationId xmlns:p14="http://schemas.microsoft.com/office/powerpoint/2010/main" val="31815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Papaya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0314"/>
            <a:ext cx="7620000" cy="4380372"/>
          </a:xfrm>
        </p:spPr>
      </p:pic>
    </p:spTree>
    <p:extLst>
      <p:ext uri="{BB962C8B-B14F-4D97-AF65-F5344CB8AC3E}">
        <p14:creationId xmlns:p14="http://schemas.microsoft.com/office/powerpoint/2010/main" val="643104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Pisang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93" y="1600200"/>
            <a:ext cx="7146613" cy="4800600"/>
          </a:xfrm>
        </p:spPr>
      </p:pic>
    </p:spTree>
    <p:extLst>
      <p:ext uri="{BB962C8B-B14F-4D97-AF65-F5344CB8AC3E}">
        <p14:creationId xmlns:p14="http://schemas.microsoft.com/office/powerpoint/2010/main" val="941676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Rambutan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25" y="1600200"/>
            <a:ext cx="6840749" cy="4800600"/>
          </a:xfrm>
        </p:spPr>
      </p:pic>
    </p:spTree>
    <p:extLst>
      <p:ext uri="{BB962C8B-B14F-4D97-AF65-F5344CB8AC3E}">
        <p14:creationId xmlns:p14="http://schemas.microsoft.com/office/powerpoint/2010/main" val="3797762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Salak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25" y="1600200"/>
            <a:ext cx="6695350" cy="4800600"/>
          </a:xfrm>
        </p:spPr>
      </p:pic>
    </p:spTree>
    <p:extLst>
      <p:ext uri="{BB962C8B-B14F-4D97-AF65-F5344CB8AC3E}">
        <p14:creationId xmlns:p14="http://schemas.microsoft.com/office/powerpoint/2010/main" val="3155528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Sawo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6" y="1600200"/>
            <a:ext cx="5942387" cy="4800600"/>
          </a:xfrm>
        </p:spPr>
      </p:pic>
    </p:spTree>
    <p:extLst>
      <p:ext uri="{BB962C8B-B14F-4D97-AF65-F5344CB8AC3E}">
        <p14:creationId xmlns:p14="http://schemas.microsoft.com/office/powerpoint/2010/main" val="2155550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Semangka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93" y="1600200"/>
            <a:ext cx="6660214" cy="4800600"/>
          </a:xfrm>
        </p:spPr>
      </p:pic>
    </p:spTree>
    <p:extLst>
      <p:ext uri="{BB962C8B-B14F-4D97-AF65-F5344CB8AC3E}">
        <p14:creationId xmlns:p14="http://schemas.microsoft.com/office/powerpoint/2010/main" val="1929738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Srikaya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3962"/>
            <a:ext cx="7620000" cy="4673076"/>
          </a:xfrm>
        </p:spPr>
      </p:pic>
    </p:spTree>
    <p:extLst>
      <p:ext uri="{BB962C8B-B14F-4D97-AF65-F5344CB8AC3E}">
        <p14:creationId xmlns:p14="http://schemas.microsoft.com/office/powerpoint/2010/main" val="3512639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Tamat</a:t>
            </a:r>
            <a:endParaRPr lang="en-AU" dirty="0"/>
          </a:p>
        </p:txBody>
      </p:sp>
      <p:pic>
        <p:nvPicPr>
          <p:cNvPr id="4" name="Picture 9" descr="Buah-Buah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2263494" cy="274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842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Belimbing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3" y="1600200"/>
            <a:ext cx="7141633" cy="4800600"/>
          </a:xfrm>
        </p:spPr>
      </p:pic>
    </p:spTree>
    <p:extLst>
      <p:ext uri="{BB962C8B-B14F-4D97-AF65-F5344CB8AC3E}">
        <p14:creationId xmlns:p14="http://schemas.microsoft.com/office/powerpoint/2010/main" val="2381087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Delima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48" y="1600200"/>
            <a:ext cx="6632304" cy="4800600"/>
          </a:xfrm>
        </p:spPr>
      </p:pic>
    </p:spTree>
    <p:extLst>
      <p:ext uri="{BB962C8B-B14F-4D97-AF65-F5344CB8AC3E}">
        <p14:creationId xmlns:p14="http://schemas.microsoft.com/office/powerpoint/2010/main" val="769677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Durian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16" y="1600200"/>
            <a:ext cx="6472167" cy="4800600"/>
          </a:xfrm>
        </p:spPr>
      </p:pic>
    </p:spTree>
    <p:extLst>
      <p:ext uri="{BB962C8B-B14F-4D97-AF65-F5344CB8AC3E}">
        <p14:creationId xmlns:p14="http://schemas.microsoft.com/office/powerpoint/2010/main" val="1909011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Jambu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71600"/>
            <a:ext cx="4518103" cy="4800600"/>
          </a:xfrm>
        </p:spPr>
      </p:pic>
    </p:spTree>
    <p:extLst>
      <p:ext uri="{BB962C8B-B14F-4D97-AF65-F5344CB8AC3E}">
        <p14:creationId xmlns:p14="http://schemas.microsoft.com/office/powerpoint/2010/main" val="3267646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Jeruk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79" y="1600200"/>
            <a:ext cx="7568441" cy="4800600"/>
          </a:xfrm>
        </p:spPr>
      </p:pic>
    </p:spTree>
    <p:extLst>
      <p:ext uri="{BB962C8B-B14F-4D97-AF65-F5344CB8AC3E}">
        <p14:creationId xmlns:p14="http://schemas.microsoft.com/office/powerpoint/2010/main" val="133381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Mangga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73" y="1600200"/>
            <a:ext cx="6659853" cy="4800600"/>
          </a:xfrm>
        </p:spPr>
      </p:pic>
    </p:spTree>
    <p:extLst>
      <p:ext uri="{BB962C8B-B14F-4D97-AF65-F5344CB8AC3E}">
        <p14:creationId xmlns:p14="http://schemas.microsoft.com/office/powerpoint/2010/main" val="1063947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Manggis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139" y="1600200"/>
            <a:ext cx="5688122" cy="4800600"/>
          </a:xfrm>
        </p:spPr>
      </p:pic>
    </p:spTree>
    <p:extLst>
      <p:ext uri="{BB962C8B-B14F-4D97-AF65-F5344CB8AC3E}">
        <p14:creationId xmlns:p14="http://schemas.microsoft.com/office/powerpoint/2010/main" val="813983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Nanas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27" y="1600200"/>
            <a:ext cx="6488745" cy="4800600"/>
          </a:xfrm>
        </p:spPr>
      </p:pic>
    </p:spTree>
    <p:extLst>
      <p:ext uri="{BB962C8B-B14F-4D97-AF65-F5344CB8AC3E}">
        <p14:creationId xmlns:p14="http://schemas.microsoft.com/office/powerpoint/2010/main" val="607992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</TotalTime>
  <Words>25</Words>
  <Application>Microsoft Office PowerPoint</Application>
  <PresentationFormat>On-screen Show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Adjacency</vt:lpstr>
      <vt:lpstr>It’s a Great Bag of Fruit</vt:lpstr>
      <vt:lpstr>Belimbing</vt:lpstr>
      <vt:lpstr>Delima</vt:lpstr>
      <vt:lpstr>Durian</vt:lpstr>
      <vt:lpstr>Jambu</vt:lpstr>
      <vt:lpstr>Jeruk</vt:lpstr>
      <vt:lpstr>Mangga</vt:lpstr>
      <vt:lpstr>Manggis</vt:lpstr>
      <vt:lpstr>Nanas</vt:lpstr>
      <vt:lpstr>Nangka</vt:lpstr>
      <vt:lpstr>Papaya</vt:lpstr>
      <vt:lpstr>Pisang</vt:lpstr>
      <vt:lpstr>Rambutan</vt:lpstr>
      <vt:lpstr>Salak</vt:lpstr>
      <vt:lpstr>Sawo</vt:lpstr>
      <vt:lpstr>Semangka</vt:lpstr>
      <vt:lpstr>Srikaya</vt:lpstr>
      <vt:lpstr>Tamat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 Great Bag of Fruit</dc:title>
  <dc:creator>JIM</dc:creator>
  <cp:lastModifiedBy>JIM</cp:lastModifiedBy>
  <cp:revision>2</cp:revision>
  <dcterms:created xsi:type="dcterms:W3CDTF">2006-08-16T00:00:00Z</dcterms:created>
  <dcterms:modified xsi:type="dcterms:W3CDTF">2013-07-28T05:40:48Z</dcterms:modified>
</cp:coreProperties>
</file>