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19/09/2016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19/09/2016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19/09/2016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19/09/2016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19/09/2016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19/09/2016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19/09/2016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19/09/2016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19/09/2016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19/09/2016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19/09/2016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19/09/2016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4.gif"/><Relationship Id="rId7" Type="http://schemas.openxmlformats.org/officeDocument/2006/relationships/image" Target="../media/image1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bor</a:t>
            </a:r>
            <a:endParaRPr lang="en-AU" sz="80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" y="-78758"/>
            <a:ext cx="3395708" cy="27165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764" y="4035897"/>
            <a:ext cx="3670176" cy="26975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74" y="3371295"/>
            <a:ext cx="4318986" cy="431898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610" y="1754724"/>
            <a:ext cx="5371428" cy="4723809"/>
          </a:xfrm>
          <a:prstGeom prst="rect">
            <a:avLst/>
          </a:prstGeom>
        </p:spPr>
      </p:pic>
      <p:pic>
        <p:nvPicPr>
          <p:cNvPr id="19" name="Content Placeholder 18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764" y="264495"/>
            <a:ext cx="3285639" cy="3285639"/>
          </a:xfr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5500" y="2424174"/>
            <a:ext cx="1312530" cy="151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bor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654" y="1517968"/>
            <a:ext cx="11941946" cy="5268912"/>
          </a:xfrm>
        </p:spPr>
        <p:txBody>
          <a:bodyPr>
            <a:normAutofit/>
          </a:bodyPr>
          <a:lstStyle/>
          <a:p>
            <a:r>
              <a:rPr lang="en-AU" sz="4000" dirty="0"/>
              <a:t>It seems that there is some confusion as to the meaning of </a:t>
            </a:r>
            <a:r>
              <a:rPr lang="en-AU" sz="4000" b="1" i="1" dirty="0"/>
              <a:t>“</a:t>
            </a:r>
            <a:r>
              <a:rPr lang="en-AU" sz="4000" b="1" i="1" dirty="0" err="1"/>
              <a:t>bor</a:t>
            </a:r>
            <a:r>
              <a:rPr lang="en-AU" sz="4000" b="1" i="1" dirty="0"/>
              <a:t>” </a:t>
            </a:r>
            <a:r>
              <a:rPr lang="en-AU" sz="4000" dirty="0"/>
              <a:t>in Indonesian. Does it mean </a:t>
            </a:r>
            <a:r>
              <a:rPr lang="en-AU" sz="4000" i="1" dirty="0"/>
              <a:t>“boredom” </a:t>
            </a:r>
            <a:r>
              <a:rPr lang="en-AU" sz="4000" dirty="0"/>
              <a:t>or is it a </a:t>
            </a:r>
            <a:r>
              <a:rPr lang="en-AU" sz="4000" i="1" dirty="0"/>
              <a:t>“feral pig” </a:t>
            </a:r>
            <a:r>
              <a:rPr lang="en-AU" sz="4000" dirty="0"/>
              <a:t>or </a:t>
            </a:r>
            <a:r>
              <a:rPr lang="en-AU" sz="4000" i="1" dirty="0"/>
              <a:t>“wild boar”</a:t>
            </a:r>
            <a:r>
              <a:rPr lang="en-AU" sz="4000" dirty="0"/>
              <a:t>? Unfortunately, it is neither!</a:t>
            </a:r>
          </a:p>
          <a:p>
            <a:r>
              <a:rPr lang="en-AU" sz="4000" dirty="0"/>
              <a:t>The noun </a:t>
            </a:r>
            <a:r>
              <a:rPr lang="en-AU" sz="4000" b="1" i="1" dirty="0"/>
              <a:t>“</a:t>
            </a:r>
            <a:r>
              <a:rPr lang="en-AU" sz="4000" b="1" i="1" dirty="0" err="1"/>
              <a:t>bor</a:t>
            </a:r>
            <a:r>
              <a:rPr lang="en-AU" sz="4000" b="1" i="1" dirty="0"/>
              <a:t>” </a:t>
            </a:r>
            <a:r>
              <a:rPr lang="en-AU" sz="4000" dirty="0"/>
              <a:t>means </a:t>
            </a:r>
            <a:r>
              <a:rPr lang="en-AU" sz="4000" i="1" dirty="0"/>
              <a:t>“drill” </a:t>
            </a:r>
            <a:r>
              <a:rPr lang="en-AU" sz="4000" dirty="0"/>
              <a:t>and the verb </a:t>
            </a:r>
            <a:r>
              <a:rPr lang="en-AU" sz="4000" b="1" i="1" dirty="0"/>
              <a:t>“</a:t>
            </a:r>
            <a:r>
              <a:rPr lang="en-AU" sz="4000" b="1" i="1" dirty="0" err="1"/>
              <a:t>membor</a:t>
            </a:r>
            <a:r>
              <a:rPr lang="en-AU" sz="4000" b="1" i="1" dirty="0"/>
              <a:t>” </a:t>
            </a:r>
            <a:r>
              <a:rPr lang="en-AU" sz="4000" dirty="0"/>
              <a:t>means </a:t>
            </a:r>
            <a:r>
              <a:rPr lang="en-AU" sz="4000" i="1" dirty="0"/>
              <a:t>“to drill” </a:t>
            </a:r>
            <a:r>
              <a:rPr lang="en-AU" sz="4000" dirty="0"/>
              <a:t>in Indonesian</a:t>
            </a:r>
            <a:r>
              <a:rPr lang="en-AU" sz="4000" i="1" dirty="0"/>
              <a:t>.</a:t>
            </a:r>
            <a:endParaRPr lang="en-AU" sz="4000" b="1" i="1" dirty="0"/>
          </a:p>
          <a:p>
            <a:endParaRPr lang="en-AU" sz="4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3457">
            <a:off x="9007545" y="4119336"/>
            <a:ext cx="2919247" cy="30582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0926"/>
            <a:ext cx="3084743" cy="19052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810" y="4112530"/>
            <a:ext cx="2582944" cy="25829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00964" y="4431659"/>
            <a:ext cx="3418927" cy="22638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222" y="621966"/>
            <a:ext cx="1133475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bor</a:t>
            </a:r>
            <a:endParaRPr lang="en-AU" sz="8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431255" y="1808994"/>
            <a:ext cx="2289683" cy="35554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6644" flipH="1">
            <a:off x="1963086" y="3646570"/>
            <a:ext cx="3010548" cy="18952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08629">
            <a:off x="7139669" y="3658565"/>
            <a:ext cx="1809750" cy="2524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786" y="5327313"/>
            <a:ext cx="1828800" cy="1371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750" y="-758544"/>
            <a:ext cx="4800600" cy="32004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09851" y="1626479"/>
            <a:ext cx="1178214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600" dirty="0"/>
              <a:t>I’ve </a:t>
            </a:r>
            <a:r>
              <a:rPr lang="en-AU" sz="4000" dirty="0"/>
              <a:t>found</a:t>
            </a:r>
            <a:r>
              <a:rPr lang="en-AU" sz="3600" dirty="0"/>
              <a:t> the </a:t>
            </a:r>
            <a:r>
              <a:rPr lang="en-AU" sz="3600" b="1" i="1" dirty="0"/>
              <a:t>WORD of the DAY </a:t>
            </a:r>
            <a:r>
              <a:rPr lang="en-AU" sz="3600" dirty="0"/>
              <a:t>a great way to </a:t>
            </a:r>
            <a:r>
              <a:rPr lang="en-AU" sz="3600" i="1" dirty="0"/>
              <a:t>“drill” </a:t>
            </a:r>
            <a:r>
              <a:rPr lang="en-AU" sz="3600" dirty="0"/>
              <a:t>you in Indonesian vocabulary! </a:t>
            </a:r>
          </a:p>
          <a:p>
            <a:r>
              <a:rPr lang="en-AU" sz="3600" dirty="0"/>
              <a:t>I can only hope it doesn’t </a:t>
            </a:r>
            <a:r>
              <a:rPr lang="en-AU" sz="3600" b="1" i="1" dirty="0"/>
              <a:t>“</a:t>
            </a:r>
            <a:r>
              <a:rPr lang="en-AU" sz="3600" b="1" i="1" dirty="0" err="1"/>
              <a:t>bor</a:t>
            </a:r>
            <a:r>
              <a:rPr lang="en-AU" sz="3600" b="1" i="1" dirty="0"/>
              <a:t>” </a:t>
            </a:r>
            <a:r>
              <a:rPr lang="en-AU" sz="3600" dirty="0"/>
              <a:t>you! </a:t>
            </a:r>
            <a:endParaRPr lang="en-AU" sz="3600" i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1650" y="-758544"/>
            <a:ext cx="4894923" cy="3200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989" y="3414683"/>
            <a:ext cx="2548144" cy="25481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984" y="5041571"/>
            <a:ext cx="190500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570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99</Words>
  <Application>Microsoft Office PowerPoint</Application>
  <PresentationFormat>Widescreen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bor</vt:lpstr>
      <vt:lpstr>bor</vt:lpstr>
      <vt:lpstr>bor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37</cp:revision>
  <dcterms:created xsi:type="dcterms:W3CDTF">2016-04-10T22:18:35Z</dcterms:created>
  <dcterms:modified xsi:type="dcterms:W3CDTF">2016-09-19T14:08:02Z</dcterms:modified>
</cp:coreProperties>
</file>