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EA50-D907-4E05-878A-9FB763575574}" type="datetimeFigureOut">
              <a:rPr lang="en-US" smtClean="0"/>
              <a:t>16-Sep-16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C3BF-D9E7-4951-8037-79083652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C3BF-D9E7-4951-8037-790836529E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C3BF-D9E7-4951-8037-790836529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bisik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132" y="3804822"/>
            <a:ext cx="2302276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6" y="3737498"/>
            <a:ext cx="4301764" cy="31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92" y="2327816"/>
            <a:ext cx="3481216" cy="448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50" y="-139298"/>
            <a:ext cx="3048006" cy="3944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80" y="-98601"/>
            <a:ext cx="2897844" cy="39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bisik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661412"/>
            <a:ext cx="60723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</a:t>
            </a:r>
            <a:r>
              <a:rPr lang="en-AU" sz="3600" dirty="0"/>
              <a:t>Just in case you’re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bisik</a:t>
            </a:r>
            <a:r>
              <a:rPr lang="en-AU" sz="3600" b="1" i="1" dirty="0"/>
              <a:t>” </a:t>
            </a:r>
            <a:r>
              <a:rPr lang="en-AU" sz="3600" dirty="0"/>
              <a:t>means to </a:t>
            </a:r>
            <a:r>
              <a:rPr lang="en-AU" sz="3600" i="1" dirty="0"/>
              <a:t>“be sick” </a:t>
            </a:r>
            <a:r>
              <a:rPr lang="en-AU" sz="3600" dirty="0"/>
              <a:t>or </a:t>
            </a:r>
            <a:r>
              <a:rPr lang="en-AU" sz="3600" i="1" dirty="0"/>
              <a:t>“vomit”</a:t>
            </a:r>
            <a:r>
              <a:rPr lang="en-AU" sz="3600" dirty="0"/>
              <a:t>,</a:t>
            </a:r>
            <a:r>
              <a:rPr lang="en-AU" sz="3600" i="1" dirty="0"/>
              <a:t> </a:t>
            </a:r>
            <a:r>
              <a:rPr lang="en-AU" sz="3600" dirty="0"/>
              <a:t>let me assure you that it doesn’t! </a:t>
            </a:r>
          </a:p>
          <a:p>
            <a:pPr algn="just"/>
            <a:r>
              <a:rPr lang="en-AU" sz="3600" dirty="0"/>
              <a:t>The verb </a:t>
            </a:r>
            <a:r>
              <a:rPr lang="en-AU" sz="3600" b="1" i="1" dirty="0"/>
              <a:t>“</a:t>
            </a:r>
            <a:r>
              <a:rPr lang="en-AU" sz="3600" b="1" i="1" dirty="0" err="1"/>
              <a:t>bisik</a:t>
            </a:r>
            <a:r>
              <a:rPr lang="en-AU" sz="3600" b="1" i="1" dirty="0"/>
              <a:t>”</a:t>
            </a:r>
            <a:r>
              <a:rPr lang="en-AU" sz="3600" dirty="0"/>
              <a:t> or </a:t>
            </a:r>
            <a:r>
              <a:rPr lang="en-AU" sz="3600" b="1" i="1" dirty="0"/>
              <a:t>“</a:t>
            </a:r>
            <a:r>
              <a:rPr lang="en-AU" sz="3600" b="1" i="1" dirty="0" err="1"/>
              <a:t>berbisik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</a:t>
            </a:r>
            <a:r>
              <a:rPr lang="en-AU" sz="3600" i="1" dirty="0" err="1"/>
              <a:t>bih</a:t>
            </a:r>
            <a:r>
              <a:rPr lang="en-AU" sz="3600" i="1" dirty="0"/>
              <a:t>-sick”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means </a:t>
            </a:r>
            <a:r>
              <a:rPr lang="en-AU" sz="3600" i="1" dirty="0"/>
              <a:t>“to whisper”</a:t>
            </a:r>
            <a:r>
              <a:rPr lang="en-AU" sz="3600" dirty="0"/>
              <a:t> in Indonesian.</a:t>
            </a:r>
            <a:endParaRPr lang="en-AU" sz="36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21" y="2929630"/>
            <a:ext cx="6566924" cy="3928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70" y="45734"/>
            <a:ext cx="2371170" cy="1309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1" y="-439249"/>
            <a:ext cx="2252182" cy="22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bisik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199773"/>
            <a:ext cx="688019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</a:t>
            </a:r>
            <a:r>
              <a:rPr lang="en-AU" sz="3600" dirty="0"/>
              <a:t>As whispering is considered rude and arouses suspicion, I can provide you with the perfect solution to this dilemma.</a:t>
            </a:r>
          </a:p>
          <a:p>
            <a:pPr algn="just"/>
            <a:r>
              <a:rPr lang="en-AU" sz="3600" dirty="0"/>
              <a:t>Just learn to speak Indonesian fluently and you can gossip about other people all the time without them realising! It works for me!</a:t>
            </a:r>
            <a:endParaRPr lang="en-AU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7" y="170076"/>
            <a:ext cx="3756549" cy="1076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7" y="-182736"/>
            <a:ext cx="3312481" cy="1722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06" y="2515621"/>
            <a:ext cx="3000653" cy="449746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7945064" y="1591097"/>
            <a:ext cx="1882971" cy="1127210"/>
          </a:xfrm>
          <a:prstGeom prst="wedgeEllipseCallout">
            <a:avLst>
              <a:gd name="adj1" fmla="val -30133"/>
              <a:gd name="adj2" fmla="val 7778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15968" y="1745628"/>
            <a:ext cx="155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 err="1"/>
              <a:t>Pakai</a:t>
            </a:r>
            <a:r>
              <a:rPr lang="en-AU" sz="1200" b="1" i="1" dirty="0"/>
              <a:t> Bahasa Indonesia </a:t>
            </a:r>
            <a:r>
              <a:rPr lang="en-AU" sz="1200" b="1" i="1" dirty="0" err="1"/>
              <a:t>aja</a:t>
            </a:r>
            <a:r>
              <a:rPr lang="en-AU" sz="1200" b="1" i="1" dirty="0"/>
              <a:t> </a:t>
            </a:r>
            <a:r>
              <a:rPr lang="en-AU" sz="1200" b="1" i="1" dirty="0" err="1"/>
              <a:t>supaya</a:t>
            </a:r>
            <a:r>
              <a:rPr lang="en-AU" sz="1200" b="1" i="1" dirty="0"/>
              <a:t> </a:t>
            </a:r>
            <a:r>
              <a:rPr lang="en-AU" sz="1200" b="1" i="1" dirty="0" err="1"/>
              <a:t>enggak</a:t>
            </a:r>
            <a:r>
              <a:rPr lang="en-AU" sz="1200" b="1" i="1" dirty="0"/>
              <a:t> </a:t>
            </a:r>
            <a:r>
              <a:rPr lang="en-AU" sz="1200" b="1" i="1" dirty="0" err="1"/>
              <a:t>ada</a:t>
            </a:r>
            <a:r>
              <a:rPr lang="en-AU" sz="1200" b="1" i="1" dirty="0"/>
              <a:t> yang </a:t>
            </a:r>
            <a:r>
              <a:rPr lang="en-AU" sz="1200" b="1" i="1" dirty="0" err="1"/>
              <a:t>ngerti</a:t>
            </a:r>
            <a:r>
              <a:rPr lang="en-AU" sz="1200" b="1" i="1" dirty="0"/>
              <a:t> !</a:t>
            </a:r>
            <a:endParaRPr lang="en-US" sz="1200" b="1" i="1" dirty="0"/>
          </a:p>
        </p:txBody>
      </p:sp>
      <p:sp>
        <p:nvSpPr>
          <p:cNvPr id="14" name="Oval Callout 13"/>
          <p:cNvSpPr/>
          <p:nvPr/>
        </p:nvSpPr>
        <p:spPr>
          <a:xfrm>
            <a:off x="10184847" y="1810618"/>
            <a:ext cx="1198486" cy="766007"/>
          </a:xfrm>
          <a:prstGeom prst="wedgeEllipseCallout">
            <a:avLst>
              <a:gd name="adj1" fmla="val 17600"/>
              <a:gd name="adj2" fmla="val 8158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2350" y="2002790"/>
            <a:ext cx="763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 err="1"/>
              <a:t>Iya</a:t>
            </a:r>
            <a:r>
              <a:rPr lang="en-AU" sz="1200" b="1" i="1" dirty="0"/>
              <a:t>, </a:t>
            </a:r>
            <a:r>
              <a:rPr lang="en-AU" sz="1200" b="1" i="1" dirty="0" err="1"/>
              <a:t>deh</a:t>
            </a:r>
            <a:r>
              <a:rPr lang="en-AU" sz="1200" b="1" i="1" dirty="0"/>
              <a:t>!</a:t>
            </a:r>
            <a:endParaRPr lang="en-US" sz="1200" b="1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2048" y="2400994"/>
            <a:ext cx="3205987" cy="4667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67" y="5354467"/>
            <a:ext cx="2361914" cy="15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115</Words>
  <Application>Microsoft Office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bisik</vt:lpstr>
      <vt:lpstr>bisik</vt:lpstr>
      <vt:lpstr>bisik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64</cp:revision>
  <dcterms:created xsi:type="dcterms:W3CDTF">2016-04-10T22:18:35Z</dcterms:created>
  <dcterms:modified xsi:type="dcterms:W3CDTF">2016-09-16T10:55:32Z</dcterms:modified>
</cp:coreProperties>
</file>