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240C1-6C59-48BD-A5E6-D5F050DCCBC7}" type="datetimeFigureOut">
              <a:rPr lang="en-US" smtClean="0"/>
              <a:t>14-Oct-16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54D3-9EE9-478E-B758-C3191FDC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54D3-9EE9-478E-B758-C3191FDC0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54D3-9EE9-478E-B758-C3191FDC0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6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bintang</a:t>
            </a:r>
            <a:endParaRPr lang="en-AU" sz="80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" y="2853715"/>
            <a:ext cx="2771775" cy="385762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25" y="3940165"/>
            <a:ext cx="1599421" cy="1684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8699"/>
            <a:ext cx="4949301" cy="4949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8" y="2462893"/>
            <a:ext cx="2381284" cy="2381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07" y="2343706"/>
            <a:ext cx="2587851" cy="4221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38" y="24493"/>
            <a:ext cx="2438400" cy="243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98" y="212452"/>
            <a:ext cx="248324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02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34" y="1367048"/>
            <a:ext cx="1116698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“bin-tongue”</a:t>
            </a:r>
            <a:r>
              <a:rPr lang="en-AU" sz="4000" dirty="0"/>
              <a:t>, is some new kind of bin that gobbles up your rubbish, right?</a:t>
            </a:r>
          </a:p>
          <a:p>
            <a:pPr algn="just"/>
            <a:r>
              <a:rPr lang="en-AU" sz="4000" dirty="0"/>
              <a:t>Well, sorry to disappoint you, but that’s a load of rubbish!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“star”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301">
            <a:off x="495601" y="264113"/>
            <a:ext cx="3773934" cy="9606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993" flipH="1">
            <a:off x="7883370" y="233969"/>
            <a:ext cx="4030463" cy="1020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516">
            <a:off x="9880906" y="4265121"/>
            <a:ext cx="2266441" cy="22664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335">
            <a:off x="764440" y="4836991"/>
            <a:ext cx="1723198" cy="1723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7" y="5025638"/>
            <a:ext cx="2143125" cy="1476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9500" y="5025638"/>
            <a:ext cx="2264879" cy="1476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1" y="4948805"/>
            <a:ext cx="1799284" cy="17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02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34" y="1367048"/>
            <a:ext cx="1116698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can see that you are already </a:t>
            </a:r>
            <a:r>
              <a:rPr lang="en-AU" sz="4000" i="1" dirty="0"/>
              <a:t>“star” </a:t>
            </a:r>
            <a:r>
              <a:rPr lang="en-AU" sz="4000" dirty="0"/>
              <a:t>struck! But that’s okay because Indonesians also use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” </a:t>
            </a:r>
            <a:r>
              <a:rPr lang="en-AU" sz="4000" dirty="0"/>
              <a:t>to describe film stars, music stars and sporting stars! Can you guess what a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 film” </a:t>
            </a:r>
            <a:r>
              <a:rPr lang="en-AU" sz="4000" dirty="0"/>
              <a:t>is? 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33" y="185948"/>
            <a:ext cx="3248025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2" y="3666478"/>
            <a:ext cx="4299733" cy="3191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57" y="3844031"/>
            <a:ext cx="3805088" cy="27919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602" y="182720"/>
            <a:ext cx="3136758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54" y="3284738"/>
            <a:ext cx="3056646" cy="35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02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bintang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34" y="1367048"/>
            <a:ext cx="1116698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Despite the many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dirty="0"/>
              <a:t>” in the world, there is only one </a:t>
            </a:r>
            <a:r>
              <a:rPr lang="en-AU" sz="4000" i="1" dirty="0"/>
              <a:t>“</a:t>
            </a:r>
            <a:r>
              <a:rPr lang="en-AU" sz="4000" b="1" i="1" dirty="0"/>
              <a:t>BINTANG”</a:t>
            </a:r>
            <a:r>
              <a:rPr lang="en-AU" sz="4000" i="1" dirty="0"/>
              <a:t> </a:t>
            </a:r>
            <a:r>
              <a:rPr lang="en-AU" sz="4000" dirty="0"/>
              <a:t>that Aussies are interested in when they go to Bali. You guessed it! 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33" y="185948"/>
            <a:ext cx="3248025" cy="1181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602" y="182720"/>
            <a:ext cx="3136758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05" y="3404323"/>
            <a:ext cx="3382393" cy="3395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33" y="2541691"/>
            <a:ext cx="3074283" cy="4391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2" y="3494103"/>
            <a:ext cx="3470429" cy="34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134</Words>
  <Application>Microsoft Office PowerPoint</Application>
  <PresentationFormat>Widescreen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bintang</vt:lpstr>
      <vt:lpstr>bintang</vt:lpstr>
      <vt:lpstr>bintang</vt:lpstr>
      <vt:lpstr>bintang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2016-10-14T11:46:17Z</dcterms:modified>
</cp:coreProperties>
</file>