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1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40" y="1536733"/>
            <a:ext cx="1428750" cy="14287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chemeClr val="bg1"/>
                </a:solidFill>
              </a:rPr>
              <a:t>binatang</a:t>
            </a:r>
            <a:endParaRPr lang="en-AU" sz="8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1" y="1514047"/>
            <a:ext cx="2265717" cy="1699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9610"/>
            <a:ext cx="3718470" cy="3874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5437" y="2839609"/>
            <a:ext cx="3820670" cy="38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92" y="71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binatang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1144744"/>
            <a:ext cx="12014718" cy="5268912"/>
          </a:xfrm>
        </p:spPr>
        <p:txBody>
          <a:bodyPr>
            <a:normAutofit/>
          </a:bodyPr>
          <a:lstStyle/>
          <a:p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binatang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“bin-a-tongue” </a:t>
            </a:r>
            <a:r>
              <a:rPr lang="en-AU" sz="4000" dirty="0"/>
              <a:t>means to dispose of a tongue in the bin, right? Not in Indonesia it doesn’t, where animal tongues are eaten as a delicacy! There’s no need to be disgusted … many westerners also eat ox tongues!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4582924"/>
            <a:ext cx="2988808" cy="1830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60" y="4116663"/>
            <a:ext cx="3810532" cy="2543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82" y="3779200"/>
            <a:ext cx="36671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92" y="71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binatang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9" y="1144744"/>
            <a:ext cx="723122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binatang</a:t>
            </a:r>
            <a:r>
              <a:rPr lang="en-AU" sz="4000" b="1" i="1" dirty="0"/>
              <a:t>”</a:t>
            </a:r>
            <a:r>
              <a:rPr lang="en-AU" sz="4000" dirty="0"/>
              <a:t>, along with </a:t>
            </a:r>
            <a:r>
              <a:rPr lang="en-AU" sz="4000" b="1" i="1" dirty="0"/>
              <a:t>“</a:t>
            </a:r>
            <a:r>
              <a:rPr lang="en-AU" sz="4000" b="1" i="1" dirty="0" err="1"/>
              <a:t>hewan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“animal” </a:t>
            </a:r>
            <a:r>
              <a:rPr lang="en-AU" sz="4000" dirty="0"/>
              <a:t>in Indonesian. Can you guess what </a:t>
            </a:r>
            <a:r>
              <a:rPr lang="en-AU" sz="4000" b="1" i="1" dirty="0"/>
              <a:t>“</a:t>
            </a:r>
            <a:r>
              <a:rPr lang="en-AU" sz="4000" b="1" i="1" dirty="0" err="1"/>
              <a:t>dokter</a:t>
            </a:r>
            <a:r>
              <a:rPr lang="en-AU" sz="4000" b="1" i="1" dirty="0"/>
              <a:t> </a:t>
            </a:r>
            <a:r>
              <a:rPr lang="en-AU" sz="4000" b="1" i="1" dirty="0" err="1"/>
              <a:t>hewan</a:t>
            </a:r>
            <a:r>
              <a:rPr lang="en-AU" sz="4000" b="1" i="1" dirty="0"/>
              <a:t>” </a:t>
            </a:r>
            <a:r>
              <a:rPr lang="en-AU" sz="4000" dirty="0"/>
              <a:t>means?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73" y="2591605"/>
            <a:ext cx="3051972" cy="2612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72" y="4134237"/>
            <a:ext cx="5907036" cy="129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74" y="1266042"/>
            <a:ext cx="4103071" cy="54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92" y="71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binatang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9" y="1144744"/>
            <a:ext cx="1096346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Some of Indonesia’s fauna </a:t>
            </a:r>
            <a:r>
              <a:rPr lang="en-AU" sz="4000" b="1" i="1" dirty="0"/>
              <a:t>(“</a:t>
            </a:r>
            <a:r>
              <a:rPr lang="en-AU" sz="4000" b="1" i="1" dirty="0" err="1"/>
              <a:t>binatang</a:t>
            </a:r>
            <a:r>
              <a:rPr lang="en-AU" sz="4000" b="1" i="1" dirty="0"/>
              <a:t>”) </a:t>
            </a:r>
            <a:r>
              <a:rPr lang="en-AU" sz="4000" dirty="0"/>
              <a:t>are so unique, they are found nowhere else on earth.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90" y="417250"/>
            <a:ext cx="11871788" cy="79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6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92" y="71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binatang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144744"/>
            <a:ext cx="1111275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 word of advice … don’t ever try to </a:t>
            </a:r>
            <a:r>
              <a:rPr lang="en-AU" sz="4000" b="1" i="1" dirty="0"/>
              <a:t>“bin-a-tongue” </a:t>
            </a:r>
            <a:r>
              <a:rPr lang="en-AU" sz="4000" dirty="0"/>
              <a:t>of a Komodo Dragon.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7" y="653143"/>
            <a:ext cx="11140751" cy="743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61" y="3900196"/>
            <a:ext cx="2637919" cy="2748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74" y="1862620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121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binatang</vt:lpstr>
      <vt:lpstr>binatang</vt:lpstr>
      <vt:lpstr>binatang</vt:lpstr>
      <vt:lpstr>binatang</vt:lpstr>
      <vt:lpstr>binatang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2016-10-16T08:31:05Z</dcterms:modified>
</cp:coreProperties>
</file>