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baru</a:t>
            </a:r>
            <a:r>
              <a:rPr lang="en-AU" sz="8000" b="1" dirty="0"/>
              <a:t> </a:t>
            </a:r>
            <a:r>
              <a:rPr lang="en-AU" sz="8000" b="1" dirty="0" err="1"/>
              <a:t>mandi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9332"/>
            <a:ext cx="4286250" cy="1924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8" y="1806097"/>
            <a:ext cx="508635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7276"/>
            <a:ext cx="47625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57" y="1625099"/>
            <a:ext cx="3810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baru</a:t>
            </a:r>
            <a:r>
              <a:rPr lang="en-AU" sz="8000" b="1" dirty="0"/>
              <a:t> </a:t>
            </a:r>
            <a:r>
              <a:rPr lang="en-AU" sz="8000" b="1" dirty="0" err="1"/>
              <a:t>mandi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65699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baru</a:t>
            </a:r>
            <a:r>
              <a:rPr lang="en-AU" sz="4000" b="1" i="1" dirty="0"/>
              <a:t> </a:t>
            </a:r>
            <a:r>
              <a:rPr lang="en-AU" sz="4000" b="1" i="1" dirty="0" err="1"/>
              <a:t>mandi</a:t>
            </a:r>
            <a:r>
              <a:rPr lang="en-AU" sz="4000" b="1" i="1" dirty="0"/>
              <a:t>” </a:t>
            </a:r>
            <a:r>
              <a:rPr lang="en-AU" sz="4000" dirty="0"/>
              <a:t>is the Indonesian for </a:t>
            </a:r>
            <a:r>
              <a:rPr lang="en-AU" sz="4000" i="1" dirty="0"/>
              <a:t>“barramundi”</a:t>
            </a:r>
            <a:r>
              <a:rPr lang="en-AU" sz="4000" dirty="0"/>
              <a:t>, right?</a:t>
            </a:r>
            <a:r>
              <a:rPr lang="en-AU" sz="4000" b="1" i="1" dirty="0"/>
              <a:t> </a:t>
            </a:r>
            <a:r>
              <a:rPr lang="en-AU" sz="4000" dirty="0"/>
              <a:t>That sounds just a little bit </a:t>
            </a:r>
            <a:r>
              <a:rPr lang="en-AU" sz="4000" i="1" dirty="0"/>
              <a:t>‘fishy’ </a:t>
            </a:r>
            <a:r>
              <a:rPr lang="en-AU" sz="4000" dirty="0"/>
              <a:t>to me!</a:t>
            </a:r>
          </a:p>
          <a:p>
            <a:pPr algn="just"/>
            <a:r>
              <a:rPr lang="en-AU" sz="4000" dirty="0"/>
              <a:t>Indonesians are always keen to tell someone that they’ve </a:t>
            </a:r>
            <a:r>
              <a:rPr lang="en-AU" sz="4000" i="1" dirty="0"/>
              <a:t>“just bathed”</a:t>
            </a:r>
            <a:r>
              <a:rPr lang="en-AU" sz="4000" dirty="0"/>
              <a:t>:</a:t>
            </a:r>
            <a:r>
              <a:rPr lang="en-AU" sz="4000" i="1" dirty="0"/>
              <a:t> </a:t>
            </a:r>
            <a:r>
              <a:rPr lang="en-AU" sz="4000" b="1" i="1" dirty="0"/>
              <a:t>“</a:t>
            </a:r>
            <a:r>
              <a:rPr lang="en-AU" sz="4000" b="1" i="1" dirty="0" err="1"/>
              <a:t>Saya</a:t>
            </a:r>
            <a:r>
              <a:rPr lang="en-AU" sz="4000" b="1" i="1" dirty="0"/>
              <a:t> </a:t>
            </a:r>
            <a:r>
              <a:rPr lang="en-AU" sz="4000" b="1" i="1" dirty="0" err="1"/>
              <a:t>baru</a:t>
            </a:r>
            <a:r>
              <a:rPr lang="en-AU" sz="4000" b="1" i="1" dirty="0"/>
              <a:t> </a:t>
            </a:r>
            <a:r>
              <a:rPr lang="en-AU" sz="4000" b="1" i="1" dirty="0" err="1"/>
              <a:t>mandi</a:t>
            </a:r>
            <a:r>
              <a:rPr lang="en-AU" sz="4000" b="1" i="1" dirty="0"/>
              <a:t>!” </a:t>
            </a:r>
            <a:r>
              <a:rPr lang="en-AU" sz="4000" i="1" dirty="0"/>
              <a:t>(bar-roo </a:t>
            </a:r>
            <a:r>
              <a:rPr lang="en-AU" sz="4000" i="1" dirty="0" err="1"/>
              <a:t>mun</a:t>
            </a:r>
            <a:r>
              <a:rPr lang="en-AU" sz="4000" i="1" dirty="0"/>
              <a:t>-dee).</a:t>
            </a:r>
          </a:p>
          <a:p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104" y="0"/>
            <a:ext cx="2811896" cy="2811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8" y="2388093"/>
            <a:ext cx="3733224" cy="43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181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baru</a:t>
            </a:r>
            <a:r>
              <a:rPr lang="en-AU" sz="8000" b="1" dirty="0"/>
              <a:t> </a:t>
            </a:r>
            <a:r>
              <a:rPr lang="en-AU" sz="8000" b="1" dirty="0" err="1"/>
              <a:t>mandi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22659"/>
            <a:ext cx="698579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you’re the type who only has a </a:t>
            </a:r>
            <a:r>
              <a:rPr lang="en-AU" sz="4000" b="1" i="1" dirty="0"/>
              <a:t>“</a:t>
            </a:r>
            <a:r>
              <a:rPr lang="en-AU" sz="4000" b="1" i="1" dirty="0" err="1"/>
              <a:t>mandi</a:t>
            </a:r>
            <a:r>
              <a:rPr lang="en-AU" sz="4000" b="1" i="1" dirty="0"/>
              <a:t>” </a:t>
            </a:r>
            <a:r>
              <a:rPr lang="en-AU" sz="4000" dirty="0"/>
              <a:t>once a week, you probably smell like a week-old discarded </a:t>
            </a:r>
            <a:r>
              <a:rPr lang="en-AU" sz="4000" i="1" dirty="0"/>
              <a:t>“barramundi”</a:t>
            </a:r>
            <a:r>
              <a:rPr lang="en-AU" sz="4000" dirty="0"/>
              <a:t>!</a:t>
            </a:r>
          </a:p>
          <a:p>
            <a:pPr marL="0" indent="0">
              <a:buNone/>
            </a:pPr>
            <a:endParaRPr lang="en-AU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59" y="3171302"/>
            <a:ext cx="4155156" cy="415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75" y="3053424"/>
            <a:ext cx="4314814" cy="3538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80" y="4742927"/>
            <a:ext cx="2226445" cy="1911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22" y="3171302"/>
            <a:ext cx="1971675" cy="15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83" y="1430730"/>
            <a:ext cx="1950782" cy="2028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71" y="286444"/>
            <a:ext cx="2779973" cy="31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181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baru</a:t>
            </a:r>
            <a:r>
              <a:rPr lang="en-AU" sz="8000" b="1" dirty="0"/>
              <a:t> </a:t>
            </a:r>
            <a:r>
              <a:rPr lang="en-AU" sz="8000" b="1" dirty="0" err="1"/>
              <a:t>mandi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83" y="291256"/>
            <a:ext cx="4050517" cy="4421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7" y="3497801"/>
            <a:ext cx="10440137" cy="3480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8049"/>
            <a:ext cx="2693856" cy="28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19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baru mandi</vt:lpstr>
      <vt:lpstr>baru mandi</vt:lpstr>
      <vt:lpstr>baru mandi</vt:lpstr>
      <vt:lpstr>baru mandi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2016-09-18T08:58:04Z</dcterms:modified>
</cp:coreProperties>
</file>