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2/01/2017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2/01/2017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2/01/2017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2/01/2017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baik</a:t>
            </a:r>
            <a:endParaRPr lang="en-AU" sz="8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16855" y="3149787"/>
            <a:ext cx="6033968" cy="36480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17" y="3401351"/>
            <a:ext cx="5366969" cy="33965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653" y="265333"/>
            <a:ext cx="4295775" cy="35718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306" y="137879"/>
            <a:ext cx="3929410" cy="39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094" y="1679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baik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892" y="1459932"/>
            <a:ext cx="6606075" cy="5268912"/>
          </a:xfrm>
        </p:spPr>
        <p:txBody>
          <a:bodyPr>
            <a:normAutofit lnSpcReduction="10000"/>
          </a:bodyPr>
          <a:lstStyle/>
          <a:p>
            <a:pPr algn="just"/>
            <a:r>
              <a:rPr lang="en-AU" sz="4000" dirty="0"/>
              <a:t>You could be excused for thinking that </a:t>
            </a:r>
            <a:r>
              <a:rPr lang="en-AU" sz="4000" b="1" i="1" dirty="0"/>
              <a:t>“</a:t>
            </a:r>
            <a:r>
              <a:rPr lang="en-AU" sz="4000" b="1" i="1" dirty="0" err="1"/>
              <a:t>baik</a:t>
            </a:r>
            <a:r>
              <a:rPr lang="en-AU" sz="4000" b="1" i="1" dirty="0"/>
              <a:t>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pronounced </a:t>
            </a:r>
            <a:r>
              <a:rPr lang="en-AU" sz="4000" i="1" dirty="0"/>
              <a:t>“bah-</a:t>
            </a:r>
            <a:r>
              <a:rPr lang="en-AU" sz="4000" i="1" dirty="0" err="1"/>
              <a:t>ik</a:t>
            </a:r>
            <a:r>
              <a:rPr lang="en-AU" sz="4000" i="1" dirty="0"/>
              <a:t>”</a:t>
            </a:r>
            <a:r>
              <a:rPr lang="en-AU" sz="4000" dirty="0"/>
              <a:t>,</a:t>
            </a:r>
            <a:r>
              <a:rPr lang="en-AU" sz="4000" i="1" dirty="0"/>
              <a:t>  </a:t>
            </a:r>
            <a:r>
              <a:rPr lang="en-AU" sz="4000" dirty="0"/>
              <a:t>is the Indonesian word for </a:t>
            </a:r>
            <a:r>
              <a:rPr lang="en-AU" sz="4000" i="1" dirty="0"/>
              <a:t>“bicycle”. </a:t>
            </a:r>
          </a:p>
          <a:p>
            <a:pPr algn="just"/>
            <a:r>
              <a:rPr lang="en-AU" sz="4000" dirty="0"/>
              <a:t>If you believe that, then you really have been taken for a ride!</a:t>
            </a:r>
          </a:p>
          <a:p>
            <a:pPr algn="just"/>
            <a:r>
              <a:rPr lang="en-AU" sz="4000" dirty="0"/>
              <a:t>The adjective </a:t>
            </a:r>
            <a:r>
              <a:rPr lang="en-AU" sz="4000" b="1" i="1" dirty="0"/>
              <a:t>“</a:t>
            </a:r>
            <a:r>
              <a:rPr lang="en-AU" sz="4000" b="1" i="1" dirty="0" err="1"/>
              <a:t>baik</a:t>
            </a:r>
            <a:r>
              <a:rPr lang="en-AU" sz="4000" b="1" i="1" dirty="0"/>
              <a:t>” </a:t>
            </a:r>
            <a:r>
              <a:rPr lang="en-AU" sz="4000" dirty="0"/>
              <a:t>can mean </a:t>
            </a:r>
            <a:r>
              <a:rPr lang="en-AU" sz="4000" i="1" dirty="0"/>
              <a:t>“fine”</a:t>
            </a:r>
            <a:r>
              <a:rPr lang="en-AU" sz="4000" dirty="0"/>
              <a:t>,</a:t>
            </a:r>
            <a:r>
              <a:rPr lang="en-AU" sz="4000" i="1" dirty="0"/>
              <a:t> “good” </a:t>
            </a:r>
            <a:r>
              <a:rPr lang="en-AU" sz="4000" dirty="0"/>
              <a:t>or </a:t>
            </a:r>
            <a:r>
              <a:rPr lang="en-AU" sz="4000" i="1" dirty="0"/>
              <a:t>“well” </a:t>
            </a:r>
            <a:r>
              <a:rPr lang="en-AU" sz="4000" dirty="0"/>
              <a:t>in Indonesian.</a:t>
            </a:r>
            <a:endParaRPr lang="en-AU" sz="4000" b="1" dirty="0"/>
          </a:p>
          <a:p>
            <a:endParaRPr lang="en-AU" sz="4000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363" y="3865656"/>
            <a:ext cx="5296983" cy="28757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349" y="0"/>
            <a:ext cx="3995591" cy="39955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683" y="64888"/>
            <a:ext cx="1542636" cy="146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baik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69" y="1517968"/>
            <a:ext cx="11280711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If someone asks </a:t>
            </a:r>
            <a:r>
              <a:rPr lang="en-AU" sz="4000" b="1" i="1" dirty="0"/>
              <a:t>“</a:t>
            </a:r>
            <a:r>
              <a:rPr lang="en-AU" sz="4000" b="1" i="1" dirty="0" err="1"/>
              <a:t>Apa</a:t>
            </a:r>
            <a:r>
              <a:rPr lang="en-AU" sz="4000" b="1" i="1" dirty="0"/>
              <a:t> </a:t>
            </a:r>
            <a:r>
              <a:rPr lang="en-AU" sz="4000" b="1" i="1" dirty="0" err="1"/>
              <a:t>kabar</a:t>
            </a:r>
            <a:r>
              <a:rPr lang="en-AU" sz="4000" b="1" i="1" dirty="0"/>
              <a:t>?” </a:t>
            </a:r>
            <a:r>
              <a:rPr lang="en-AU" sz="4000" i="1" dirty="0"/>
              <a:t>(How are you?”) </a:t>
            </a:r>
            <a:r>
              <a:rPr lang="en-AU" sz="4000" dirty="0"/>
              <a:t>in Indonesian, you can reply:</a:t>
            </a:r>
          </a:p>
          <a:p>
            <a:pPr marL="0" indent="0" algn="just">
              <a:buNone/>
            </a:pPr>
            <a:r>
              <a:rPr lang="en-AU" sz="4000" i="1" dirty="0"/>
              <a:t>	</a:t>
            </a:r>
            <a:r>
              <a:rPr lang="en-AU" sz="6000" b="1" i="1" dirty="0"/>
              <a:t>“ </a:t>
            </a:r>
            <a:r>
              <a:rPr lang="en-AU" sz="4000" b="1" i="1" dirty="0"/>
              <a:t>               _</a:t>
            </a:r>
            <a:r>
              <a:rPr lang="en-AU" sz="4000" i="1" dirty="0"/>
              <a:t>                 </a:t>
            </a:r>
            <a:r>
              <a:rPr lang="en-AU" sz="6000" b="1" i="1" dirty="0" err="1"/>
              <a:t>saja</a:t>
            </a:r>
            <a:r>
              <a:rPr lang="en-AU" sz="6000" b="1" i="1" dirty="0"/>
              <a:t>!”</a:t>
            </a:r>
            <a:endParaRPr lang="en-AU" sz="4000" b="1" i="1" dirty="0"/>
          </a:p>
          <a:p>
            <a:pPr marL="0" indent="0" algn="just">
              <a:buNone/>
            </a:pPr>
            <a:r>
              <a:rPr lang="en-AU" sz="4000" i="1" dirty="0"/>
              <a:t>            </a:t>
            </a:r>
            <a:r>
              <a:rPr lang="en-AU" sz="6000" b="1" i="1" dirty="0" err="1"/>
              <a:t>Baik-baik</a:t>
            </a:r>
            <a:r>
              <a:rPr lang="en-AU" sz="6000" b="1" i="1" dirty="0"/>
              <a:t> </a:t>
            </a:r>
            <a:r>
              <a:rPr lang="en-AU" sz="6000" b="1" i="1" dirty="0" err="1"/>
              <a:t>saja</a:t>
            </a:r>
            <a:r>
              <a:rPr lang="en-AU" sz="6000" b="1" i="1" dirty="0"/>
              <a:t>! </a:t>
            </a:r>
            <a:r>
              <a:rPr lang="en-AU" sz="6000" i="1" dirty="0"/>
              <a:t>(Just fine!)</a:t>
            </a:r>
          </a:p>
          <a:p>
            <a:pPr algn="just"/>
            <a:r>
              <a:rPr lang="en-AU" sz="4000" dirty="0"/>
              <a:t>If ever you’re </a:t>
            </a:r>
            <a:r>
              <a:rPr lang="en-AU" sz="4000"/>
              <a:t>not feeling all </a:t>
            </a:r>
            <a:r>
              <a:rPr lang="en-AU" sz="4000" dirty="0"/>
              <a:t>that </a:t>
            </a:r>
            <a:r>
              <a:rPr lang="en-AU" sz="4000" b="1" i="1" dirty="0"/>
              <a:t>“</a:t>
            </a:r>
            <a:r>
              <a:rPr lang="en-AU" sz="4000" b="1" i="1" dirty="0" err="1"/>
              <a:t>baik</a:t>
            </a:r>
            <a:r>
              <a:rPr lang="en-AU" sz="4000" b="1" i="1" dirty="0"/>
              <a:t>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get on your </a:t>
            </a:r>
            <a:r>
              <a:rPr lang="en-AU" sz="4000" i="1" dirty="0"/>
              <a:t>“bike” </a:t>
            </a:r>
            <a:r>
              <a:rPr lang="en-AU" sz="4000" dirty="0"/>
              <a:t>and go for a ride.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908" y="5402651"/>
            <a:ext cx="1040250" cy="8582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063" y="2709923"/>
            <a:ext cx="1695519" cy="10730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971" y="2709922"/>
            <a:ext cx="1695519" cy="10730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396" y="5453380"/>
            <a:ext cx="857250" cy="1333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384" y="2558659"/>
            <a:ext cx="1628775" cy="1905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81142" y="5414944"/>
            <a:ext cx="1387151" cy="138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674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79</Words>
  <Application>Microsoft Office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baik</vt:lpstr>
      <vt:lpstr>baik</vt:lpstr>
      <vt:lpstr>baik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ATHANASIADIS, Jim (jatha1)</cp:lastModifiedBy>
  <cp:revision>46</cp:revision>
  <dcterms:created xsi:type="dcterms:W3CDTF">2016-04-10T22:18:35Z</dcterms:created>
  <dcterms:modified xsi:type="dcterms:W3CDTF">2017-01-02T01:56:34Z</dcterms:modified>
</cp:coreProperties>
</file>