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3/09/2016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atap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339" y="365125"/>
            <a:ext cx="2311111" cy="3530159"/>
          </a:xfr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8926" y="365125"/>
            <a:ext cx="2250253" cy="3530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26" y="2798279"/>
            <a:ext cx="4572000" cy="3143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1392" y="2798279"/>
            <a:ext cx="474096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atap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17968"/>
            <a:ext cx="1153160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could be excused for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atap</a:t>
            </a:r>
            <a:r>
              <a:rPr lang="en-AU" sz="4000" b="1" i="1" dirty="0"/>
              <a:t>”</a:t>
            </a:r>
            <a:r>
              <a:rPr lang="en-AU" sz="4000" dirty="0"/>
              <a:t>,which is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“a-tup”</a:t>
            </a:r>
            <a:r>
              <a:rPr lang="en-AU" sz="4000" dirty="0"/>
              <a:t>, means </a:t>
            </a:r>
            <a:r>
              <a:rPr lang="en-AU" sz="4000" i="1" dirty="0"/>
              <a:t>“a tap” </a:t>
            </a:r>
            <a:r>
              <a:rPr lang="en-AU" sz="4000" dirty="0"/>
              <a:t>in Indonesian.</a:t>
            </a:r>
          </a:p>
          <a:p>
            <a:pPr algn="just"/>
            <a:r>
              <a:rPr lang="en-AU" sz="4000" dirty="0"/>
              <a:t>However, </a:t>
            </a:r>
            <a:r>
              <a:rPr lang="en-AU" sz="4000" b="1" i="1" dirty="0"/>
              <a:t>“</a:t>
            </a:r>
            <a:r>
              <a:rPr lang="en-AU" sz="4000" b="1" i="1" dirty="0" err="1"/>
              <a:t>atap</a:t>
            </a:r>
            <a:r>
              <a:rPr lang="en-AU" sz="4000" b="1" i="1" dirty="0"/>
              <a:t>” </a:t>
            </a:r>
            <a:r>
              <a:rPr lang="en-AU" sz="4000" dirty="0"/>
              <a:t>actually means </a:t>
            </a:r>
            <a:r>
              <a:rPr lang="en-AU" sz="4000" i="1" dirty="0"/>
              <a:t>“roof” </a:t>
            </a:r>
            <a:r>
              <a:rPr lang="en-AU" sz="4000" dirty="0"/>
              <a:t>in Indonesian.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363"/>
            <a:ext cx="12192000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atap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17968"/>
            <a:ext cx="1153160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you wanted to install a tap in your roof, I suppose you could call it </a:t>
            </a:r>
            <a:r>
              <a:rPr lang="en-AU" sz="4000" b="1" i="1" dirty="0"/>
              <a:t>“</a:t>
            </a:r>
            <a:r>
              <a:rPr lang="en-AU" sz="4000" b="1" i="1" dirty="0" err="1"/>
              <a:t>atap-atap</a:t>
            </a:r>
            <a:r>
              <a:rPr lang="en-AU" sz="4000" b="1" i="1" dirty="0"/>
              <a:t>”</a:t>
            </a:r>
            <a:r>
              <a:rPr lang="en-AU" sz="40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4827"/>
            <a:ext cx="12192000" cy="4523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7899">
            <a:off x="5195252" y="2942403"/>
            <a:ext cx="2200890" cy="1513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7498">
            <a:off x="2583378" y="4449705"/>
            <a:ext cx="2200890" cy="1513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7498">
            <a:off x="10350991" y="4449706"/>
            <a:ext cx="2200890" cy="151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4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atap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17968"/>
            <a:ext cx="1153160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And remember, it’s every person’s dream to one day have </a:t>
            </a:r>
            <a:r>
              <a:rPr lang="en-AU" sz="4000" b="1" i="1" dirty="0"/>
              <a:t>“</a:t>
            </a:r>
            <a:r>
              <a:rPr lang="en-AU" sz="4000" b="1" i="1" dirty="0" err="1"/>
              <a:t>atap</a:t>
            </a:r>
            <a:r>
              <a:rPr lang="en-AU" sz="4000" b="1" i="1" dirty="0"/>
              <a:t>” </a:t>
            </a:r>
            <a:r>
              <a:rPr lang="en-AU" sz="4000" dirty="0"/>
              <a:t>over their heads.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8745"/>
            <a:ext cx="1183517" cy="1690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20" y="4418744"/>
            <a:ext cx="1243584" cy="1759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76" y="4418745"/>
            <a:ext cx="1164309" cy="1645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60" y="4417020"/>
            <a:ext cx="1175581" cy="16490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17" y="4415298"/>
            <a:ext cx="1151637" cy="16941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990" y="4415297"/>
            <a:ext cx="1196519" cy="16941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045" y="4370116"/>
            <a:ext cx="1197089" cy="16941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30" y="3136180"/>
            <a:ext cx="1478173" cy="10162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1" y="3136180"/>
            <a:ext cx="1478173" cy="10162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248" y="3136180"/>
            <a:ext cx="1478173" cy="10162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76" y="3136180"/>
            <a:ext cx="1478173" cy="10162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376" y="3136180"/>
            <a:ext cx="1478173" cy="10162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336" y="3136180"/>
            <a:ext cx="1478173" cy="10162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02" y="3136180"/>
            <a:ext cx="1478173" cy="101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98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79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atap</vt:lpstr>
      <vt:lpstr>atap</vt:lpstr>
      <vt:lpstr>atap</vt:lpstr>
      <vt:lpstr>atap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36</cp:revision>
  <dcterms:created xsi:type="dcterms:W3CDTF">2016-04-10T22:18:35Z</dcterms:created>
  <dcterms:modified xsi:type="dcterms:W3CDTF">2016-09-03T01:34:41Z</dcterms:modified>
</cp:coreProperties>
</file>