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60" r:id="rId5"/>
    <p:sldId id="25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2" autoAdjust="0"/>
    <p:restoredTop sz="94133" autoAdjust="0"/>
  </p:normalViewPr>
  <p:slideViewPr>
    <p:cSldViewPr snapToGrid="0">
      <p:cViewPr varScale="1">
        <p:scale>
          <a:sx n="108" d="100"/>
          <a:sy n="108" d="100"/>
        </p:scale>
        <p:origin x="678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C446C0-3ADD-4BAF-A399-7A9765C35768}" type="datetimeFigureOut">
              <a:rPr lang="en-US" smtClean="0"/>
              <a:t>11-Sep-16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A48308-982D-4AE9-8D90-DD51064F84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0125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A48308-982D-4AE9-8D90-DD51064F84D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7184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A48308-982D-4AE9-8D90-DD51064F84D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208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11/09/2016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95178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11/09/2016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00336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11/09/2016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47684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11/09/2016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96571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11/09/2016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97504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11/09/2016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68037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11/09/2016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42367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11/09/2016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61382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11/09/2016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69067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11/09/2016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29642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11/09/2016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87089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2DE2E-2F67-4BEB-A6EC-4B8C4A2DA493}" type="datetimeFigureOut">
              <a:rPr lang="en-AU" smtClean="0"/>
              <a:t>11/09/2016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4353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814" y="827814"/>
            <a:ext cx="5202371" cy="520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557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1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 err="1"/>
              <a:t>apik</a:t>
            </a:r>
            <a:endParaRPr lang="en-AU" sz="8000" b="1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48445">
            <a:off x="2866422" y="2778650"/>
            <a:ext cx="4012810" cy="2673535"/>
          </a:xfr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8574" y="3178787"/>
            <a:ext cx="3554925" cy="355492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9549" y="365125"/>
            <a:ext cx="5627324" cy="281366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632913" y="1884678"/>
            <a:ext cx="6737252" cy="3099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563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 err="1"/>
              <a:t>apik</a:t>
            </a:r>
            <a:endParaRPr lang="en-AU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9128" y="1589088"/>
            <a:ext cx="7644166" cy="5268912"/>
          </a:xfrm>
        </p:spPr>
        <p:txBody>
          <a:bodyPr>
            <a:normAutofit/>
          </a:bodyPr>
          <a:lstStyle/>
          <a:p>
            <a:pPr algn="just"/>
            <a:r>
              <a:rPr lang="en-AU" sz="4000" dirty="0"/>
              <a:t>You could be excused for thinking that </a:t>
            </a:r>
            <a:r>
              <a:rPr lang="en-AU" sz="4000" b="1" i="1" dirty="0"/>
              <a:t>“</a:t>
            </a:r>
            <a:r>
              <a:rPr lang="en-AU" sz="4000" b="1" i="1" dirty="0" err="1"/>
              <a:t>apik</a:t>
            </a:r>
            <a:r>
              <a:rPr lang="en-AU" sz="4000" b="1" i="1" dirty="0"/>
              <a:t>” </a:t>
            </a:r>
            <a:r>
              <a:rPr lang="en-AU" sz="4000" dirty="0"/>
              <a:t>is the Indonesian word for </a:t>
            </a:r>
            <a:r>
              <a:rPr lang="en-AU" sz="4000" i="1" dirty="0"/>
              <a:t>“pickaxe”. </a:t>
            </a:r>
            <a:r>
              <a:rPr lang="en-AU" sz="4000" dirty="0"/>
              <a:t>Nothing could be further from the truth.</a:t>
            </a:r>
          </a:p>
          <a:p>
            <a:pPr algn="just"/>
            <a:r>
              <a:rPr lang="en-AU" sz="4000" dirty="0"/>
              <a:t>The adjective </a:t>
            </a:r>
            <a:r>
              <a:rPr lang="en-AU" sz="4000" b="1" i="1" dirty="0"/>
              <a:t>“</a:t>
            </a:r>
            <a:r>
              <a:rPr lang="en-AU" sz="4000" b="1" i="1" dirty="0" err="1"/>
              <a:t>apik</a:t>
            </a:r>
            <a:r>
              <a:rPr lang="en-AU" sz="4000" b="1" i="1" dirty="0"/>
              <a:t>” </a:t>
            </a:r>
            <a:r>
              <a:rPr lang="en-AU" sz="4000" dirty="0"/>
              <a:t>means “</a:t>
            </a:r>
            <a:r>
              <a:rPr lang="en-AU" sz="4000" i="1" dirty="0"/>
              <a:t>attractive”</a:t>
            </a:r>
            <a:r>
              <a:rPr lang="en-AU" sz="4000" dirty="0"/>
              <a:t>, </a:t>
            </a:r>
            <a:r>
              <a:rPr lang="en-AU" sz="4000" i="1" dirty="0"/>
              <a:t>“neat” </a:t>
            </a:r>
            <a:r>
              <a:rPr lang="en-AU" sz="4000" dirty="0"/>
              <a:t>and </a:t>
            </a:r>
            <a:r>
              <a:rPr lang="en-AU" sz="4000" i="1" dirty="0"/>
              <a:t>“trim”</a:t>
            </a:r>
            <a:r>
              <a:rPr lang="en-AU" sz="4000" dirty="0"/>
              <a:t>, and is used to describe fashionable people, both male and female.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507821" y="527208"/>
            <a:ext cx="495300" cy="8286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7297445" y="527208"/>
            <a:ext cx="541721" cy="8286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626" y="1586527"/>
            <a:ext cx="3291690" cy="493410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1050" y="1130225"/>
            <a:ext cx="3607293" cy="5410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423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6670" y="14692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AU" sz="8000" b="1" dirty="0" err="1"/>
              <a:t>apik</a:t>
            </a:r>
            <a:endParaRPr lang="en-AU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287" y="1306661"/>
            <a:ext cx="11890160" cy="5268912"/>
          </a:xfrm>
        </p:spPr>
        <p:txBody>
          <a:bodyPr>
            <a:normAutofit/>
          </a:bodyPr>
          <a:lstStyle/>
          <a:p>
            <a:pPr algn="just"/>
            <a:r>
              <a:rPr lang="en-AU" sz="4000" dirty="0"/>
              <a:t>In Indonesia, members of South Korean girl bands such as </a:t>
            </a:r>
            <a:r>
              <a:rPr lang="en-AU" sz="4000" i="1" dirty="0"/>
              <a:t>SNSD</a:t>
            </a:r>
            <a:r>
              <a:rPr lang="en-AU" sz="4000" dirty="0"/>
              <a:t> </a:t>
            </a:r>
            <a:r>
              <a:rPr lang="en-AU" sz="4000" i="1" dirty="0"/>
              <a:t>(Girls’ Generation) </a:t>
            </a:r>
            <a:r>
              <a:rPr lang="en-AU" sz="4000" dirty="0"/>
              <a:t>are considered the epitome of </a:t>
            </a:r>
            <a:r>
              <a:rPr lang="en-AU" sz="4000" b="1" i="1" dirty="0"/>
              <a:t>“</a:t>
            </a:r>
            <a:r>
              <a:rPr lang="en-AU" sz="4000" b="1" i="1" dirty="0" err="1"/>
              <a:t>apik</a:t>
            </a:r>
            <a:r>
              <a:rPr lang="en-AU" sz="4000" b="1" i="1" dirty="0"/>
              <a:t>”</a:t>
            </a:r>
            <a:r>
              <a:rPr lang="en-AU" sz="4000" dirty="0"/>
              <a:t>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507821" y="363297"/>
            <a:ext cx="495300" cy="8286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7297445" y="342343"/>
            <a:ext cx="541721" cy="8286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4327" y="2015232"/>
            <a:ext cx="9720322" cy="5097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4738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6670" y="14692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AU" sz="8000" b="1" dirty="0" err="1"/>
              <a:t>apik</a:t>
            </a:r>
            <a:endParaRPr lang="en-AU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840" y="1258229"/>
            <a:ext cx="11575614" cy="5268912"/>
          </a:xfrm>
        </p:spPr>
        <p:txBody>
          <a:bodyPr>
            <a:normAutofit/>
          </a:bodyPr>
          <a:lstStyle/>
          <a:p>
            <a:pPr algn="just"/>
            <a:r>
              <a:rPr lang="en-AU" sz="4000" dirty="0"/>
              <a:t>That was quite </a:t>
            </a:r>
            <a:r>
              <a:rPr lang="en-AU" sz="4000" i="1" dirty="0"/>
              <a:t>“a pic”</a:t>
            </a:r>
            <a:r>
              <a:rPr lang="en-AU" sz="4000" dirty="0"/>
              <a:t>!</a:t>
            </a:r>
            <a:r>
              <a:rPr lang="en-AU" sz="4000" i="1" dirty="0"/>
              <a:t> </a:t>
            </a:r>
            <a:r>
              <a:rPr lang="en-AU" sz="4000" dirty="0"/>
              <a:t>Below is another … just to appease </a:t>
            </a:r>
            <a:r>
              <a:rPr lang="en-AU" sz="4000"/>
              <a:t>the millions of </a:t>
            </a:r>
            <a:r>
              <a:rPr lang="en-AU" sz="4000" dirty="0"/>
              <a:t>fans.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507821" y="363297"/>
            <a:ext cx="495300" cy="8286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7297445" y="342343"/>
            <a:ext cx="541721" cy="82867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315" y="2332784"/>
            <a:ext cx="11247139" cy="4525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1529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388</TotalTime>
  <Words>105</Words>
  <Application>Microsoft Office PowerPoint</Application>
  <PresentationFormat>Widescreen</PresentationFormat>
  <Paragraphs>10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apik</vt:lpstr>
      <vt:lpstr>apik</vt:lpstr>
      <vt:lpstr>apik</vt:lpstr>
      <vt:lpstr>apik</vt:lpstr>
    </vt:vector>
  </TitlesOfParts>
  <Company>Queensland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ATHANASIADIS, Jim</dc:creator>
  <cp:lastModifiedBy>JIM</cp:lastModifiedBy>
  <cp:revision>37</cp:revision>
  <dcterms:created xsi:type="dcterms:W3CDTF">2016-04-10T22:18:35Z</dcterms:created>
  <dcterms:modified xsi:type="dcterms:W3CDTF">2016-09-10T23:05:40Z</dcterms:modified>
</cp:coreProperties>
</file>