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2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30/06/2017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64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alis</a:t>
            </a:r>
            <a:endParaRPr lang="en-AU" sz="8000" b="1" dirty="0"/>
          </a:p>
        </p:txBody>
      </p:sp>
      <p:pic>
        <p:nvPicPr>
          <p:cNvPr id="5" name="Content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4C388340-B3D8-4685-A338-AB06ED5B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188" y="1223066"/>
            <a:ext cx="6378081" cy="24715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C03F0-FD2E-4612-8CAE-51E5F61A6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67" y="2607757"/>
            <a:ext cx="2413839" cy="4349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CBF3B-6221-496E-BBDB-9776224DA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9369">
            <a:off x="-33080" y="285478"/>
            <a:ext cx="3242577" cy="3777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9D2965-3C06-43D6-90A4-7B50AEF06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822">
            <a:off x="1116258" y="3127428"/>
            <a:ext cx="3829592" cy="3890865"/>
          </a:xfrm>
          <a:prstGeom prst="rect">
            <a:avLst/>
          </a:prstGeom>
        </p:spPr>
      </p:pic>
      <p:pic>
        <p:nvPicPr>
          <p:cNvPr id="15" name="Picture 14" descr="A close up of a toy&#10;&#10;Description generated with high confidence">
            <a:extLst>
              <a:ext uri="{FF2B5EF4-FFF2-40B4-BE49-F238E27FC236}">
                <a16:creationId xmlns:a16="http://schemas.microsoft.com/office/drawing/2014/main" id="{7490C280-BE1C-48C4-85F1-08BB8F0148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27" y="126859"/>
            <a:ext cx="1914026" cy="3180509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high confidence">
            <a:extLst>
              <a:ext uri="{FF2B5EF4-FFF2-40B4-BE49-F238E27FC236}">
                <a16:creationId xmlns:a16="http://schemas.microsoft.com/office/drawing/2014/main" id="{A12EA319-D3CA-4B50-9761-3DFD4C46F8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73" y="3545634"/>
            <a:ext cx="2327333" cy="31982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1BABCA-89C7-4328-9FDD-94BC0C53E5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46" y="3307369"/>
            <a:ext cx="3059218" cy="36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26" y="31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alis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11" y="1058994"/>
            <a:ext cx="11319029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alis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“ah-</a:t>
            </a:r>
            <a:r>
              <a:rPr lang="en-AU" sz="4000" i="1" dirty="0" err="1"/>
              <a:t>lis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is the Indonesian for the name </a:t>
            </a:r>
            <a:r>
              <a:rPr lang="en-AU" sz="4000" i="1" dirty="0"/>
              <a:t>“Alice”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</a:p>
          <a:p>
            <a:pPr algn="just"/>
            <a:r>
              <a:rPr lang="en-AU" sz="4000" dirty="0"/>
              <a:t>I’m probably going to raise a few “</a:t>
            </a:r>
            <a:r>
              <a:rPr lang="en-AU" sz="4000" i="1" dirty="0"/>
              <a:t>eyebrows” </a:t>
            </a:r>
            <a:r>
              <a:rPr lang="en-AU" sz="4000" dirty="0"/>
              <a:t>when I tell you that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alis</a:t>
            </a:r>
            <a:r>
              <a:rPr lang="en-AU" sz="4000" b="1" i="1" dirty="0"/>
              <a:t>” </a:t>
            </a:r>
            <a:r>
              <a:rPr lang="en-AU" sz="4000" dirty="0"/>
              <a:t>actually does</a:t>
            </a:r>
            <a:r>
              <a:rPr lang="en-AU" sz="4000" b="1" i="1" dirty="0"/>
              <a:t> </a:t>
            </a:r>
            <a:r>
              <a:rPr lang="en-AU" sz="4000" dirty="0"/>
              <a:t>mean </a:t>
            </a:r>
            <a:r>
              <a:rPr lang="en-AU" sz="4000" i="1" dirty="0"/>
              <a:t>“eyebrow”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But that’s okay … I’m used to occasionally raising a few eyebrows with the </a:t>
            </a:r>
            <a:r>
              <a:rPr lang="en-AU" sz="4000" i="1" dirty="0"/>
              <a:t>Word of the Day</a:t>
            </a:r>
            <a:r>
              <a:rPr lang="en-AU" sz="4000" dirty="0"/>
              <a:t>.</a:t>
            </a:r>
          </a:p>
          <a:p>
            <a:pPr algn="just"/>
            <a:r>
              <a:rPr lang="en-AU" sz="4000" i="1" dirty="0"/>
              <a:t>“Alas”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you can’t please everybody!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1FE588-F397-4C39-877B-4FC951765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918" y="4777273"/>
            <a:ext cx="1569463" cy="2080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C9786D-56BF-4EEE-BD57-72493C312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8" y="4907151"/>
            <a:ext cx="747787" cy="713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4FA64-4872-4842-B395-562F3BB39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36" y="56657"/>
            <a:ext cx="1042965" cy="1042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1DD6B2-CBEA-4793-BB41-01B315160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88" y="5237824"/>
            <a:ext cx="1551231" cy="1620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8C9037-91B5-42C1-A31B-67CDB03E0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21" y="56657"/>
            <a:ext cx="988069" cy="10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alis</vt:lpstr>
      <vt:lpstr>alis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45</cp:revision>
  <dcterms:created xsi:type="dcterms:W3CDTF">2016-04-10T22:18:35Z</dcterms:created>
  <dcterms:modified xsi:type="dcterms:W3CDTF">2017-06-30T12:52:44Z</dcterms:modified>
</cp:coreProperties>
</file>