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8800" b="1" dirty="0" smtClean="0"/>
              <a:t>Adjectives</a:t>
            </a:r>
            <a:endParaRPr lang="en-AU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Describe</a:t>
            </a:r>
          </a:p>
          <a:p>
            <a:r>
              <a:rPr lang="en-AU" dirty="0" smtClean="0"/>
              <a:t>Him or Her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13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Gemuk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858169"/>
            <a:ext cx="3009900" cy="4010025"/>
          </a:xfrm>
        </p:spPr>
      </p:pic>
    </p:spTree>
    <p:extLst>
      <p:ext uri="{BB962C8B-B14F-4D97-AF65-F5344CB8AC3E}">
        <p14:creationId xmlns:p14="http://schemas.microsoft.com/office/powerpoint/2010/main" val="16024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Serius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631492"/>
            <a:ext cx="5907402" cy="3931108"/>
          </a:xfrm>
        </p:spPr>
      </p:pic>
    </p:spTree>
    <p:extLst>
      <p:ext uri="{BB962C8B-B14F-4D97-AF65-F5344CB8AC3E}">
        <p14:creationId xmlns:p14="http://schemas.microsoft.com/office/powerpoint/2010/main" val="39758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Lucu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54" y="1600200"/>
            <a:ext cx="3072091" cy="4525963"/>
          </a:xfrm>
        </p:spPr>
      </p:pic>
    </p:spTree>
    <p:extLst>
      <p:ext uri="{BB962C8B-B14F-4D97-AF65-F5344CB8AC3E}">
        <p14:creationId xmlns:p14="http://schemas.microsoft.com/office/powerpoint/2010/main" val="1996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Malas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71" y="1752600"/>
            <a:ext cx="6172201" cy="4114800"/>
          </a:xfrm>
        </p:spPr>
      </p:pic>
    </p:spTree>
    <p:extLst>
      <p:ext uri="{BB962C8B-B14F-4D97-AF65-F5344CB8AC3E}">
        <p14:creationId xmlns:p14="http://schemas.microsoft.com/office/powerpoint/2010/main" val="11871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Rajin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46" y="1524000"/>
            <a:ext cx="6661655" cy="4343400"/>
          </a:xfrm>
        </p:spPr>
      </p:pic>
    </p:spTree>
    <p:extLst>
      <p:ext uri="{BB962C8B-B14F-4D97-AF65-F5344CB8AC3E}">
        <p14:creationId xmlns:p14="http://schemas.microsoft.com/office/powerpoint/2010/main" val="17176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Bodoh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82106"/>
            <a:ext cx="3810000" cy="1962150"/>
          </a:xfrm>
        </p:spPr>
      </p:pic>
    </p:spTree>
    <p:extLst>
      <p:ext uri="{BB962C8B-B14F-4D97-AF65-F5344CB8AC3E}">
        <p14:creationId xmlns:p14="http://schemas.microsoft.com/office/powerpoint/2010/main" val="332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Pintar</a:t>
            </a:r>
            <a:r>
              <a:rPr lang="en-AU" dirty="0" smtClean="0"/>
              <a:t> </a:t>
            </a:r>
            <a:r>
              <a:rPr lang="en-AU" i="1" dirty="0" smtClean="0"/>
              <a:t>or</a:t>
            </a:r>
            <a:r>
              <a:rPr lang="en-AU" dirty="0" smtClean="0"/>
              <a:t> </a:t>
            </a:r>
            <a:r>
              <a:rPr lang="en-AU" dirty="0" err="1" smtClean="0"/>
              <a:t>Pandai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70" y="2057399"/>
            <a:ext cx="3563130" cy="3709925"/>
          </a:xfrm>
        </p:spPr>
      </p:pic>
    </p:spTree>
    <p:extLst>
      <p:ext uri="{BB962C8B-B14F-4D97-AF65-F5344CB8AC3E}">
        <p14:creationId xmlns:p14="http://schemas.microsoft.com/office/powerpoint/2010/main" val="29299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Tinggi</a:t>
            </a:r>
            <a:r>
              <a:rPr lang="en-AU" dirty="0" smtClean="0"/>
              <a:t> </a:t>
            </a:r>
            <a:r>
              <a:rPr lang="en-AU" i="1" dirty="0" smtClean="0"/>
              <a:t>and</a:t>
            </a:r>
            <a:r>
              <a:rPr lang="en-AU" dirty="0" smtClean="0"/>
              <a:t> </a:t>
            </a:r>
            <a:r>
              <a:rPr lang="en-AU" dirty="0" err="1" smtClean="0"/>
              <a:t>Pendek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25" y="1600200"/>
            <a:ext cx="2910749" cy="4525963"/>
          </a:xfrm>
        </p:spPr>
      </p:pic>
    </p:spTree>
    <p:extLst>
      <p:ext uri="{BB962C8B-B14F-4D97-AF65-F5344CB8AC3E}">
        <p14:creationId xmlns:p14="http://schemas.microsoft.com/office/powerpoint/2010/main" val="9590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Kuat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3600"/>
            <a:ext cx="4142093" cy="41514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" y="2084362"/>
            <a:ext cx="4053500" cy="42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Lemah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9689"/>
            <a:ext cx="3581400" cy="23441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81775"/>
            <a:ext cx="356235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Baik</a:t>
            </a:r>
            <a:r>
              <a:rPr lang="en-AU" dirty="0" smtClean="0"/>
              <a:t> </a:t>
            </a:r>
            <a:r>
              <a:rPr lang="en-AU" dirty="0" err="1" smtClean="0"/>
              <a:t>Hati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05" y="1600200"/>
            <a:ext cx="3465190" cy="4525963"/>
          </a:xfrm>
        </p:spPr>
      </p:pic>
    </p:spTree>
    <p:extLst>
      <p:ext uri="{BB962C8B-B14F-4D97-AF65-F5344CB8AC3E}">
        <p14:creationId xmlns:p14="http://schemas.microsoft.com/office/powerpoint/2010/main" val="9209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Jahat</a:t>
            </a:r>
            <a:r>
              <a:rPr lang="en-AU" dirty="0" smtClean="0"/>
              <a:t> </a:t>
            </a:r>
            <a:r>
              <a:rPr lang="en-AU" i="1" dirty="0" smtClean="0"/>
              <a:t>and</a:t>
            </a:r>
            <a:r>
              <a:rPr lang="en-AU" dirty="0" smtClean="0"/>
              <a:t> </a:t>
            </a:r>
            <a:r>
              <a:rPr lang="en-AU" dirty="0" err="1" smtClean="0"/>
              <a:t>Kejam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90541"/>
            <a:ext cx="4876800" cy="3901440"/>
          </a:xfrm>
        </p:spPr>
      </p:pic>
    </p:spTree>
    <p:extLst>
      <p:ext uri="{BB962C8B-B14F-4D97-AF65-F5344CB8AC3E}">
        <p14:creationId xmlns:p14="http://schemas.microsoft.com/office/powerpoint/2010/main" val="18807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Cantik</a:t>
            </a:r>
            <a:r>
              <a:rPr lang="en-AU" dirty="0" smtClean="0"/>
              <a:t> </a:t>
            </a:r>
            <a:r>
              <a:rPr lang="en-AU" i="1" dirty="0" smtClean="0"/>
              <a:t>or</a:t>
            </a:r>
            <a:r>
              <a:rPr lang="en-AU" dirty="0" smtClean="0"/>
              <a:t> </a:t>
            </a:r>
            <a:r>
              <a:rPr lang="en-AU" dirty="0" err="1" smtClean="0"/>
              <a:t>Cakep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027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Ganteng</a:t>
            </a:r>
            <a:r>
              <a:rPr lang="en-AU" dirty="0" smtClean="0"/>
              <a:t> </a:t>
            </a:r>
            <a:r>
              <a:rPr lang="en-AU" i="1" dirty="0" smtClean="0"/>
              <a:t>or</a:t>
            </a:r>
            <a:r>
              <a:rPr lang="en-AU" dirty="0" smtClean="0"/>
              <a:t> </a:t>
            </a:r>
            <a:r>
              <a:rPr lang="en-AU" dirty="0" err="1" smtClean="0"/>
              <a:t>Cakep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29580"/>
            <a:ext cx="5313892" cy="3985419"/>
          </a:xfrm>
        </p:spPr>
      </p:pic>
    </p:spTree>
    <p:extLst>
      <p:ext uri="{BB962C8B-B14F-4D97-AF65-F5344CB8AC3E}">
        <p14:creationId xmlns:p14="http://schemas.microsoft.com/office/powerpoint/2010/main" val="31763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Manis</a:t>
            </a:r>
            <a:r>
              <a:rPr lang="en-AU" dirty="0" smtClean="0"/>
              <a:t> </a:t>
            </a:r>
            <a:r>
              <a:rPr lang="en-AU" i="1" dirty="0" smtClean="0"/>
              <a:t>or</a:t>
            </a:r>
            <a:r>
              <a:rPr lang="en-AU" dirty="0" smtClean="0"/>
              <a:t> </a:t>
            </a:r>
            <a:r>
              <a:rPr lang="en-AU" dirty="0" err="1" smtClean="0"/>
              <a:t>Mungil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77" y="1828800"/>
            <a:ext cx="4817508" cy="3962401"/>
          </a:xfrm>
        </p:spPr>
      </p:pic>
    </p:spTree>
    <p:extLst>
      <p:ext uri="{BB962C8B-B14F-4D97-AF65-F5344CB8AC3E}">
        <p14:creationId xmlns:p14="http://schemas.microsoft.com/office/powerpoint/2010/main" val="42329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Kurus</a:t>
            </a:r>
            <a:r>
              <a:rPr lang="en-AU" dirty="0" smtClean="0"/>
              <a:t> </a:t>
            </a:r>
            <a:r>
              <a:rPr lang="en-AU" i="1" dirty="0" smtClean="0"/>
              <a:t>or</a:t>
            </a:r>
            <a:r>
              <a:rPr lang="en-AU" dirty="0" smtClean="0"/>
              <a:t> </a:t>
            </a:r>
            <a:r>
              <a:rPr lang="en-AU" dirty="0" err="1" smtClean="0"/>
              <a:t>Langsing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85" y="1600200"/>
            <a:ext cx="3546030" cy="4525963"/>
          </a:xfrm>
        </p:spPr>
      </p:pic>
    </p:spTree>
    <p:extLst>
      <p:ext uri="{BB962C8B-B14F-4D97-AF65-F5344CB8AC3E}">
        <p14:creationId xmlns:p14="http://schemas.microsoft.com/office/powerpoint/2010/main" val="29953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</TotalTime>
  <Words>36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Adjectives</vt:lpstr>
      <vt:lpstr>Kuat</vt:lpstr>
      <vt:lpstr>Lemah</vt:lpstr>
      <vt:lpstr>Baik Hati</vt:lpstr>
      <vt:lpstr>Jahat and Kejam</vt:lpstr>
      <vt:lpstr>Cantik or Cakep</vt:lpstr>
      <vt:lpstr>Ganteng or Cakep</vt:lpstr>
      <vt:lpstr>Manis or Mungil</vt:lpstr>
      <vt:lpstr>Kurus or Langsing</vt:lpstr>
      <vt:lpstr>Gemuk</vt:lpstr>
      <vt:lpstr>Serius</vt:lpstr>
      <vt:lpstr>Lucu</vt:lpstr>
      <vt:lpstr>Malas</vt:lpstr>
      <vt:lpstr>Rajin</vt:lpstr>
      <vt:lpstr>Bodoh</vt:lpstr>
      <vt:lpstr>Pintar or Pandai</vt:lpstr>
      <vt:lpstr>Tinggi and Pendek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JIM</dc:creator>
  <cp:lastModifiedBy>JIM</cp:lastModifiedBy>
  <cp:revision>9</cp:revision>
  <dcterms:created xsi:type="dcterms:W3CDTF">2006-08-16T00:00:00Z</dcterms:created>
  <dcterms:modified xsi:type="dcterms:W3CDTF">2013-10-26T05:12:48Z</dcterms:modified>
</cp:coreProperties>
</file>