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Kenalkan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Let’s Meet &amp; Greet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83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9. Telling Where You Come From</a:t>
            </a:r>
            <a:endParaRPr lang="en-A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150" y="2333625"/>
            <a:ext cx="52006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10. </a:t>
            </a:r>
            <a:r>
              <a:rPr lang="en-AU" dirty="0"/>
              <a:t>Telling Where You Come From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800" y="2324100"/>
            <a:ext cx="6229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11. Asking, “Where do you live?”</a:t>
            </a:r>
            <a:endParaRPr lang="en-A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825" y="2343150"/>
            <a:ext cx="5067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9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12. Telling Where You Live</a:t>
            </a:r>
            <a:endParaRPr lang="en-A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300" y="2414587"/>
            <a:ext cx="50863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13. </a:t>
            </a:r>
            <a:r>
              <a:rPr lang="en-AU" dirty="0" smtClean="0"/>
              <a:t>Telling Where You Live</a:t>
            </a:r>
            <a:endParaRPr lang="en-A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862" y="2347912"/>
            <a:ext cx="5229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14. Telling &amp; Asking What Grade You Are In</a:t>
            </a:r>
            <a:endParaRPr lang="en-AU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375" y="2343150"/>
            <a:ext cx="5410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15. Telling What </a:t>
            </a:r>
            <a:r>
              <a:rPr lang="en-AU" sz="3600" dirty="0"/>
              <a:t>Grade You Are In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0112" y="2433637"/>
            <a:ext cx="50387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16. Telling &amp; Asking Age</a:t>
            </a:r>
            <a:endParaRPr lang="en-A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212" y="2362200"/>
            <a:ext cx="5724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17. Telling Age</a:t>
            </a:r>
            <a:endParaRPr lang="en-A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250" y="2428875"/>
            <a:ext cx="5124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0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18. Taking Leave &amp; Saying, “Goodbye”</a:t>
            </a:r>
            <a:endParaRPr lang="en-A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4850" y="2366962"/>
            <a:ext cx="54292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085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1. Introductions &amp; Exchanging Names 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562" y="2376487"/>
            <a:ext cx="54578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Saying, “Until we meet again.”</a:t>
            </a:r>
            <a:endParaRPr lang="en-A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1075" y="2395537"/>
            <a:ext cx="4876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085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2. Exchanging </a:t>
            </a:r>
            <a:r>
              <a:rPr lang="en-AU" dirty="0"/>
              <a:t>Names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962" y="2371725"/>
            <a:ext cx="51530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Greeting for Time of Day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250" y="2376487"/>
            <a:ext cx="512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4. </a:t>
            </a:r>
            <a:r>
              <a:rPr lang="en-AU" dirty="0"/>
              <a:t>Greeting for Time of Day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500312"/>
            <a:ext cx="5105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764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5. Asking, </a:t>
            </a:r>
            <a:r>
              <a:rPr lang="en-AU" i="1" dirty="0" smtClean="0"/>
              <a:t>“How are you?”</a:t>
            </a:r>
            <a:endParaRPr lang="en-AU" i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24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6. Telling How You Feel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325" y="2400300"/>
            <a:ext cx="5448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7. Telling How </a:t>
            </a:r>
            <a:r>
              <a:rPr lang="en-AU" dirty="0"/>
              <a:t>You Feel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200" y="2295525"/>
            <a:ext cx="5162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8. Asking, “Where do you come from?”</a:t>
            </a:r>
            <a:endParaRPr lang="en-A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362200"/>
            <a:ext cx="6076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</TotalTime>
  <Words>143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Kenalkan</vt:lpstr>
      <vt:lpstr>1. Introductions &amp; Exchanging Names </vt:lpstr>
      <vt:lpstr>2. Exchanging Names </vt:lpstr>
      <vt:lpstr>3. Greeting for Time of Day</vt:lpstr>
      <vt:lpstr>4. Greeting for Time of Day</vt:lpstr>
      <vt:lpstr>5. Asking, “How are you?”</vt:lpstr>
      <vt:lpstr>6. Telling How You Feel</vt:lpstr>
      <vt:lpstr>7. Telling How You Feel</vt:lpstr>
      <vt:lpstr>8. Asking, “Where do you come from?”</vt:lpstr>
      <vt:lpstr>9. Telling Where You Come From</vt:lpstr>
      <vt:lpstr>10. Telling Where You Come From</vt:lpstr>
      <vt:lpstr>11. Asking, “Where do you live?”</vt:lpstr>
      <vt:lpstr>12. Telling Where You Live</vt:lpstr>
      <vt:lpstr>13. Telling Where You Live</vt:lpstr>
      <vt:lpstr>14. Telling &amp; Asking What Grade You Are In</vt:lpstr>
      <vt:lpstr>15. Telling What Grade You Are In</vt:lpstr>
      <vt:lpstr>16. Telling &amp; Asking Age</vt:lpstr>
      <vt:lpstr>17. Telling Age</vt:lpstr>
      <vt:lpstr>18. Taking Leave &amp; Saying, “Goodbye”</vt:lpstr>
      <vt:lpstr>Saying, “Until we meet again.”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Kenalkan</dc:title>
  <dc:creator>JIM</dc:creator>
  <cp:lastModifiedBy>JIM</cp:lastModifiedBy>
  <cp:revision>11</cp:revision>
  <dcterms:created xsi:type="dcterms:W3CDTF">2006-08-16T00:00:00Z</dcterms:created>
  <dcterms:modified xsi:type="dcterms:W3CDTF">2015-03-06T10:05:57Z</dcterms:modified>
</cp:coreProperties>
</file>