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2" autoAdjust="0"/>
    <p:restoredTop sz="94133" autoAdjust="0"/>
  </p:normalViewPr>
  <p:slideViewPr>
    <p:cSldViewPr snapToGrid="0">
      <p:cViewPr varScale="1">
        <p:scale>
          <a:sx n="60" d="100"/>
          <a:sy n="60" d="100"/>
        </p:scale>
        <p:origin x="240" y="6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2DE2E-2F67-4BEB-A6EC-4B8C4A2DA493}" type="datetimeFigureOut">
              <a:rPr lang="en-AU" smtClean="0"/>
              <a:t>8/05/2016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E7DF3-7833-4E69-9C0A-277859E5E5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951782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2DE2E-2F67-4BEB-A6EC-4B8C4A2DA493}" type="datetimeFigureOut">
              <a:rPr lang="en-AU" smtClean="0"/>
              <a:t>8/05/2016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E7DF3-7833-4E69-9C0A-277859E5E5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003367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2DE2E-2F67-4BEB-A6EC-4B8C4A2DA493}" type="datetimeFigureOut">
              <a:rPr lang="en-AU" smtClean="0"/>
              <a:t>8/05/2016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E7DF3-7833-4E69-9C0A-277859E5E5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476840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2DE2E-2F67-4BEB-A6EC-4B8C4A2DA493}" type="datetimeFigureOut">
              <a:rPr lang="en-AU" smtClean="0"/>
              <a:t>8/05/2016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E7DF3-7833-4E69-9C0A-277859E5E5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965715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2DE2E-2F67-4BEB-A6EC-4B8C4A2DA493}" type="datetimeFigureOut">
              <a:rPr lang="en-AU" smtClean="0"/>
              <a:t>8/05/2016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E7DF3-7833-4E69-9C0A-277859E5E5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975049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2DE2E-2F67-4BEB-A6EC-4B8C4A2DA493}" type="datetimeFigureOut">
              <a:rPr lang="en-AU" smtClean="0"/>
              <a:t>8/05/2016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E7DF3-7833-4E69-9C0A-277859E5E5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680370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2DE2E-2F67-4BEB-A6EC-4B8C4A2DA493}" type="datetimeFigureOut">
              <a:rPr lang="en-AU" smtClean="0"/>
              <a:t>8/05/2016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E7DF3-7833-4E69-9C0A-277859E5E5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423674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2DE2E-2F67-4BEB-A6EC-4B8C4A2DA493}" type="datetimeFigureOut">
              <a:rPr lang="en-AU" smtClean="0"/>
              <a:t>8/05/2016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E7DF3-7833-4E69-9C0A-277859E5E5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613826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2DE2E-2F67-4BEB-A6EC-4B8C4A2DA493}" type="datetimeFigureOut">
              <a:rPr lang="en-AU" smtClean="0"/>
              <a:t>8/05/2016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E7DF3-7833-4E69-9C0A-277859E5E5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690672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2DE2E-2F67-4BEB-A6EC-4B8C4A2DA493}" type="datetimeFigureOut">
              <a:rPr lang="en-AU" smtClean="0"/>
              <a:t>8/05/2016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E7DF3-7833-4E69-9C0A-277859E5E5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296427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2DE2E-2F67-4BEB-A6EC-4B8C4A2DA493}" type="datetimeFigureOut">
              <a:rPr lang="en-AU" smtClean="0"/>
              <a:t>8/05/2016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E7DF3-7833-4E69-9C0A-277859E5E5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870890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02DE2E-2F67-4BEB-A6EC-4B8C4A2DA493}" type="datetimeFigureOut">
              <a:rPr lang="en-AU" smtClean="0"/>
              <a:t>8/05/2016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7E7DF3-7833-4E69-9C0A-277859E5E5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243536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0"/>
                <a:lumOff val="100000"/>
              </a:schemeClr>
            </a:gs>
            <a:gs pos="35000">
              <a:schemeClr val="accent4">
                <a:lumMod val="0"/>
                <a:lumOff val="100000"/>
              </a:schemeClr>
            </a:gs>
            <a:gs pos="100000">
              <a:schemeClr val="accent4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4814" y="827814"/>
            <a:ext cx="5202371" cy="52023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5557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4">
                <a:lumMod val="0"/>
                <a:lumOff val="100000"/>
              </a:schemeClr>
            </a:gs>
            <a:gs pos="31000">
              <a:schemeClr val="accent4">
                <a:lumMod val="0"/>
                <a:lumOff val="100000"/>
              </a:schemeClr>
            </a:gs>
            <a:gs pos="100000">
              <a:schemeClr val="accent4">
                <a:lumMod val="100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AU" sz="8000" b="1" dirty="0" err="1"/>
              <a:t>a</a:t>
            </a:r>
            <a:r>
              <a:rPr lang="en-AU" sz="8000" b="1" dirty="0" err="1" smtClean="0"/>
              <a:t>nak</a:t>
            </a:r>
            <a:r>
              <a:rPr lang="en-AU" sz="8000" b="1" dirty="0" smtClean="0"/>
              <a:t> </a:t>
            </a:r>
            <a:r>
              <a:rPr lang="en-AU" sz="8000" b="1" dirty="0" err="1" smtClean="0"/>
              <a:t>angkat</a:t>
            </a:r>
            <a:endParaRPr lang="en-AU" sz="8000" b="1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3772286"/>
            <a:ext cx="2931280" cy="2684588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3772" y="686572"/>
            <a:ext cx="3606349" cy="61714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2563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4">
                <a:lumMod val="0"/>
                <a:lumOff val="100000"/>
              </a:schemeClr>
            </a:gs>
            <a:gs pos="35000">
              <a:schemeClr val="accent4">
                <a:lumMod val="0"/>
                <a:lumOff val="100000"/>
              </a:schemeClr>
            </a:gs>
            <a:gs pos="100000">
              <a:schemeClr val="accent4">
                <a:lumMod val="100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AU" sz="8000" b="1" dirty="0" err="1"/>
              <a:t>a</a:t>
            </a:r>
            <a:r>
              <a:rPr lang="en-AU" sz="8000" b="1" dirty="0" err="1" smtClean="0"/>
              <a:t>nak</a:t>
            </a:r>
            <a:r>
              <a:rPr lang="en-AU" sz="8000" b="1" dirty="0" smtClean="0"/>
              <a:t> </a:t>
            </a:r>
            <a:r>
              <a:rPr lang="en-AU" sz="8000" b="1" dirty="0" err="1" smtClean="0"/>
              <a:t>angkat</a:t>
            </a:r>
            <a:endParaRPr lang="en-AU" sz="8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8800" y="1517968"/>
            <a:ext cx="11277599" cy="5268912"/>
          </a:xfrm>
        </p:spPr>
        <p:txBody>
          <a:bodyPr>
            <a:normAutofit/>
          </a:bodyPr>
          <a:lstStyle/>
          <a:p>
            <a:r>
              <a:rPr lang="en-AU" sz="4000" b="1" i="1" dirty="0" smtClean="0"/>
              <a:t> An “</a:t>
            </a:r>
            <a:r>
              <a:rPr lang="en-AU" sz="4000" b="1" i="1" dirty="0" err="1" smtClean="0"/>
              <a:t>anak</a:t>
            </a:r>
            <a:r>
              <a:rPr lang="en-AU" sz="4000" b="1" i="1" dirty="0" smtClean="0"/>
              <a:t> </a:t>
            </a:r>
            <a:r>
              <a:rPr lang="en-AU" sz="4000" b="1" i="1" dirty="0" err="1" smtClean="0"/>
              <a:t>angkat</a:t>
            </a:r>
            <a:r>
              <a:rPr lang="en-AU" sz="4000" b="1" i="1" dirty="0" smtClean="0"/>
              <a:t>” </a:t>
            </a:r>
            <a:r>
              <a:rPr lang="en-AU" sz="4000" dirty="0" smtClean="0"/>
              <a:t>is the Indonesian word for </a:t>
            </a:r>
            <a:r>
              <a:rPr lang="en-AU" sz="4000" i="1" dirty="0" smtClean="0"/>
              <a:t>“adopted </a:t>
            </a:r>
            <a:r>
              <a:rPr lang="en-AU" sz="4000" i="1" dirty="0" smtClean="0"/>
              <a:t>child”. </a:t>
            </a:r>
            <a:r>
              <a:rPr lang="en-AU" sz="4000" dirty="0" smtClean="0"/>
              <a:t>For example, </a:t>
            </a:r>
            <a:r>
              <a:rPr lang="en-AU" sz="4000" b="1" i="1" dirty="0" smtClean="0"/>
              <a:t>“Ling </a:t>
            </a:r>
            <a:r>
              <a:rPr lang="en-AU" sz="4000" b="1" i="1" dirty="0" err="1" smtClean="0"/>
              <a:t>adalah</a:t>
            </a:r>
            <a:r>
              <a:rPr lang="en-AU" sz="4000" b="1" i="1" dirty="0" smtClean="0"/>
              <a:t> </a:t>
            </a:r>
            <a:r>
              <a:rPr lang="en-AU" sz="4000" b="1" i="1" dirty="0" err="1" smtClean="0"/>
              <a:t>anak</a:t>
            </a:r>
            <a:r>
              <a:rPr lang="en-AU" sz="4000" b="1" i="1" dirty="0" smtClean="0"/>
              <a:t> </a:t>
            </a:r>
            <a:r>
              <a:rPr lang="en-AU" sz="4000" b="1" i="1" dirty="0" err="1" smtClean="0"/>
              <a:t>angkat</a:t>
            </a:r>
            <a:r>
              <a:rPr lang="en-AU" sz="4000" b="1" i="1" dirty="0" smtClean="0"/>
              <a:t> Selma </a:t>
            </a:r>
            <a:r>
              <a:rPr lang="en-AU" sz="4000" b="1" i="1" dirty="0" err="1" smtClean="0"/>
              <a:t>Bouvier</a:t>
            </a:r>
            <a:r>
              <a:rPr lang="en-AU" sz="4000" b="1" i="1" dirty="0" smtClean="0"/>
              <a:t>. </a:t>
            </a:r>
            <a:r>
              <a:rPr lang="en-AU" sz="4000" dirty="0" smtClean="0"/>
              <a:t>The adopting mother is known as an </a:t>
            </a:r>
            <a:r>
              <a:rPr lang="en-AU" sz="4000" b="1" i="1" dirty="0" smtClean="0"/>
              <a:t>“Ibu </a:t>
            </a:r>
            <a:r>
              <a:rPr lang="en-AU" sz="4000" b="1" i="1" dirty="0" err="1"/>
              <a:t>a</a:t>
            </a:r>
            <a:r>
              <a:rPr lang="en-AU" sz="4000" b="1" i="1" dirty="0" err="1" smtClean="0"/>
              <a:t>ngkat</a:t>
            </a:r>
            <a:r>
              <a:rPr lang="en-AU" sz="4000" b="1" i="1" dirty="0" smtClean="0"/>
              <a:t>”.</a:t>
            </a:r>
            <a:endParaRPr lang="en-AU" sz="4000" b="1" i="1" dirty="0" smtClean="0"/>
          </a:p>
          <a:p>
            <a:pPr marL="0" indent="0">
              <a:buNone/>
            </a:pPr>
            <a:r>
              <a:rPr lang="en-AU" sz="4000" b="1" i="1" dirty="0" smtClean="0"/>
              <a:t>   </a:t>
            </a:r>
            <a:endParaRPr lang="en-AU" sz="4000" i="1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9424" y="2843531"/>
            <a:ext cx="2716975" cy="40144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1423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217</TotalTime>
  <Words>42</Words>
  <Application>Microsoft Office PowerPoint</Application>
  <PresentationFormat>Widescreen</PresentationFormat>
  <Paragraphs>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anak angkat</vt:lpstr>
      <vt:lpstr>anak angkat</vt:lpstr>
    </vt:vector>
  </TitlesOfParts>
  <Company>Queensland Government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ATHANASIADIS, Jim</dc:creator>
  <cp:lastModifiedBy>ATHANASIADIS, Jim</cp:lastModifiedBy>
  <cp:revision>32</cp:revision>
  <dcterms:created xsi:type="dcterms:W3CDTF">2016-04-10T22:18:35Z</dcterms:created>
  <dcterms:modified xsi:type="dcterms:W3CDTF">2016-05-08T08:36:00Z</dcterms:modified>
</cp:coreProperties>
</file>