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Kenalkan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Let’s Meet &amp; Greet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83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9. Telling Where You Come From</a:t>
            </a:r>
            <a:endParaRPr lang="en-A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150" y="2333625"/>
            <a:ext cx="52006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0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10. </a:t>
            </a:r>
            <a:r>
              <a:rPr lang="en-AU" dirty="0"/>
              <a:t>Telling Where You Come From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4800" y="2324100"/>
            <a:ext cx="6229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11. Asking, “Where do you live?”</a:t>
            </a:r>
            <a:endParaRPr lang="en-A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825" y="2343150"/>
            <a:ext cx="5067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9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12. Telling Where You Live</a:t>
            </a:r>
            <a:endParaRPr lang="en-A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300" y="2414587"/>
            <a:ext cx="50863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6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13. Telling Where You Live</a:t>
            </a:r>
            <a:endParaRPr lang="en-A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4862" y="2347912"/>
            <a:ext cx="52292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8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14. </a:t>
            </a:r>
            <a:r>
              <a:rPr lang="en-AU" sz="3200" dirty="0" smtClean="0"/>
              <a:t>Asking, </a:t>
            </a:r>
            <a:r>
              <a:rPr lang="en-AU" sz="3200" i="1" dirty="0" smtClean="0"/>
              <a:t>“Where are you going?”</a:t>
            </a:r>
            <a:endParaRPr lang="en-AU" sz="32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54483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1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15. Telling </a:t>
            </a:r>
            <a:r>
              <a:rPr lang="en-AU" sz="3600" dirty="0" smtClean="0"/>
              <a:t>Where You Want To Go</a:t>
            </a:r>
            <a:endParaRPr lang="en-AU" sz="3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314575"/>
            <a:ext cx="50101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6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16. </a:t>
            </a:r>
            <a:r>
              <a:rPr lang="en-AU" dirty="0" smtClean="0"/>
              <a:t>Excusing Yourself &amp; Taking Leave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4959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0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17. </a:t>
            </a:r>
            <a:r>
              <a:rPr lang="en-AU" dirty="0" smtClean="0"/>
              <a:t>Saying, “Until we meet again.”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7" y="2371725"/>
            <a:ext cx="49053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0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>
            <a:normAutofit/>
          </a:bodyPr>
          <a:lstStyle/>
          <a:p>
            <a:r>
              <a:rPr lang="en-AU" dirty="0" smtClean="0"/>
              <a:t>18. </a:t>
            </a:r>
            <a:r>
              <a:rPr lang="en-AU" dirty="0" smtClean="0"/>
              <a:t>Saying</a:t>
            </a:r>
            <a:r>
              <a:rPr lang="en-AU" dirty="0" smtClean="0"/>
              <a:t>, </a:t>
            </a:r>
            <a:r>
              <a:rPr lang="en-AU" dirty="0" smtClean="0"/>
              <a:t>“See you later.”</a:t>
            </a:r>
            <a:endParaRPr lang="en-A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7245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5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1. Introductions &amp; Exchanging Names 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562" y="2376487"/>
            <a:ext cx="54578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0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End</a:t>
            </a:r>
            <a:endParaRPr lang="en-A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93216"/>
            <a:ext cx="2066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21621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97508"/>
            <a:ext cx="1729384" cy="17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2. Exchanging </a:t>
            </a:r>
            <a:r>
              <a:rPr lang="en-AU" dirty="0"/>
              <a:t>Names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2962" y="2371725"/>
            <a:ext cx="51530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7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Greeting for Time of Day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7250" y="2376487"/>
            <a:ext cx="5124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4. </a:t>
            </a:r>
            <a:r>
              <a:rPr lang="en-AU" dirty="0"/>
              <a:t>Greeting for Time of Day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500312"/>
            <a:ext cx="5105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6764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5. Asking, </a:t>
            </a:r>
            <a:r>
              <a:rPr lang="en-AU" i="1" dirty="0" smtClean="0"/>
              <a:t>“How are you?”</a:t>
            </a:r>
            <a:endParaRPr lang="en-AU" i="1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9244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6. Telling How You Feel</a:t>
            </a:r>
            <a:endParaRPr lang="en-A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5325" y="2400300"/>
            <a:ext cx="5448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7. Telling How </a:t>
            </a:r>
            <a:r>
              <a:rPr lang="en-AU" dirty="0"/>
              <a:t>You Feel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200" y="2295525"/>
            <a:ext cx="51625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9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8. Asking, “Where do you come from?”</a:t>
            </a:r>
            <a:endParaRPr lang="en-A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362200"/>
            <a:ext cx="60769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</TotalTime>
  <Words>143</Words>
  <Application>Microsoft Office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Kenalkan</vt:lpstr>
      <vt:lpstr>1. Introductions &amp; Exchanging Names </vt:lpstr>
      <vt:lpstr>2. Exchanging Names </vt:lpstr>
      <vt:lpstr>3. Greeting for Time of Day</vt:lpstr>
      <vt:lpstr>4. Greeting for Time of Day</vt:lpstr>
      <vt:lpstr>5. Asking, “How are you?”</vt:lpstr>
      <vt:lpstr>6. Telling How You Feel</vt:lpstr>
      <vt:lpstr>7. Telling How You Feel</vt:lpstr>
      <vt:lpstr>8. Asking, “Where do you come from?”</vt:lpstr>
      <vt:lpstr>9. Telling Where You Come From</vt:lpstr>
      <vt:lpstr>10. Telling Where You Come From</vt:lpstr>
      <vt:lpstr>11. Asking, “Where do you live?”</vt:lpstr>
      <vt:lpstr>12. Telling Where You Live</vt:lpstr>
      <vt:lpstr>13. Telling Where You Live</vt:lpstr>
      <vt:lpstr>14. Asking, “Where are you going?”</vt:lpstr>
      <vt:lpstr>15. Telling Where You Want To Go</vt:lpstr>
      <vt:lpstr>16. Excusing Yourself &amp; Taking Leave</vt:lpstr>
      <vt:lpstr>17. Saying, “Until we meet again.”</vt:lpstr>
      <vt:lpstr>18. Saying, “See you later.”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Kenalkan</dc:title>
  <dc:creator>JIM</dc:creator>
  <cp:lastModifiedBy>JIM</cp:lastModifiedBy>
  <cp:revision>13</cp:revision>
  <dcterms:created xsi:type="dcterms:W3CDTF">2006-08-16T00:00:00Z</dcterms:created>
  <dcterms:modified xsi:type="dcterms:W3CDTF">2015-03-07T00:54:28Z</dcterms:modified>
</cp:coreProperties>
</file>