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6D085-E29C-4B4E-8D3F-D759F5A6C950}" type="datetimeFigureOut">
              <a:rPr lang="en-US" smtClean="0"/>
              <a:t>01-May-18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916F-1A65-41EF-9976-F8119958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916F-1A65-41EF-9976-F8119958A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6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yang</a:t>
            </a:r>
          </a:p>
        </p:txBody>
      </p:sp>
      <p:pic>
        <p:nvPicPr>
          <p:cNvPr id="13" name="Picture 1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808C90D-7255-4EE1-9A86-3014A0FA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85" y="2269791"/>
            <a:ext cx="4283591" cy="4383646"/>
          </a:xfrm>
          <a:prstGeom prst="rect">
            <a:avLst/>
          </a:prstGeom>
        </p:spPr>
      </p:pic>
      <p:pic>
        <p:nvPicPr>
          <p:cNvPr id="21" name="Picture 20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B2048DDA-68E9-41C7-9AF5-18BB41F83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61" y="-126933"/>
            <a:ext cx="4401439" cy="3111622"/>
          </a:xfrm>
          <a:prstGeom prst="rect">
            <a:avLst/>
          </a:prstGeom>
        </p:spPr>
      </p:pic>
      <p:pic>
        <p:nvPicPr>
          <p:cNvPr id="23" name="Picture 22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7C2A352E-9BBD-4CAA-8EE3-C86C514D6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45" y="823618"/>
            <a:ext cx="7227894" cy="4828007"/>
          </a:xfrm>
          <a:prstGeom prst="rect">
            <a:avLst/>
          </a:prstGeom>
        </p:spPr>
      </p:pic>
      <p:pic>
        <p:nvPicPr>
          <p:cNvPr id="27" name="Picture 2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833A0703-2382-4712-A453-DD80F0114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" y="3773010"/>
            <a:ext cx="4137375" cy="3084990"/>
          </a:xfrm>
          <a:prstGeom prst="rect">
            <a:avLst/>
          </a:prstGeom>
        </p:spPr>
      </p:pic>
      <p:pic>
        <p:nvPicPr>
          <p:cNvPr id="6" name="Picture 5" descr="A close up of a shirt&#10;&#10;Description generated with high confidence">
            <a:extLst>
              <a:ext uri="{FF2B5EF4-FFF2-40B4-BE49-F238E27FC236}">
                <a16:creationId xmlns:a16="http://schemas.microsoft.com/office/drawing/2014/main" id="{D9156D43-85F3-4D2A-A6CB-F30526256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" y="7890"/>
            <a:ext cx="3530596" cy="3530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8CFC0-9B5F-47F5-A7D7-FD9F3F3370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06" y="5371601"/>
            <a:ext cx="2192701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11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yang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21" y="1251638"/>
            <a:ext cx="1190495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probably think that </a:t>
            </a:r>
            <a:r>
              <a:rPr lang="en-AU" sz="4000" b="1" i="1" dirty="0"/>
              <a:t>“yang”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“young”</a:t>
            </a:r>
            <a:r>
              <a:rPr lang="en-AU" sz="4000" dirty="0"/>
              <a:t>,</a:t>
            </a:r>
          </a:p>
          <a:p>
            <a:pPr marL="0" indent="0" algn="just">
              <a:buNone/>
            </a:pPr>
            <a:r>
              <a:rPr lang="en-AU" sz="4000" dirty="0"/>
              <a:t>  is the Indonesian word for </a:t>
            </a:r>
            <a:r>
              <a:rPr lang="en-AU" sz="4000" i="1" dirty="0"/>
              <a:t>“young”,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 That’s okay because you are probably too </a:t>
            </a:r>
            <a:r>
              <a:rPr lang="en-AU" sz="4000" i="1" dirty="0"/>
              <a:t>“young” </a:t>
            </a:r>
            <a:r>
              <a:rPr lang="en-AU" sz="4000" dirty="0"/>
              <a:t>to know that the relative pronoun </a:t>
            </a:r>
            <a:r>
              <a:rPr lang="en-AU" sz="4000" b="1" i="1" dirty="0"/>
              <a:t>“yang”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“who”, “whom”, “whose”, “which”</a:t>
            </a:r>
            <a:r>
              <a:rPr lang="en-AU" sz="4000" dirty="0"/>
              <a:t> and </a:t>
            </a:r>
            <a:r>
              <a:rPr lang="en-AU" sz="4000" i="1" dirty="0"/>
              <a:t>“that”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No kidding, it means all </a:t>
            </a:r>
            <a:r>
              <a:rPr lang="en-AU" sz="4000" i="1" dirty="0"/>
              <a:t>“that” </a:t>
            </a:r>
            <a:r>
              <a:rPr lang="en-AU" sz="4000" dirty="0"/>
              <a:t>and more!</a:t>
            </a:r>
          </a:p>
          <a:p>
            <a:endParaRPr lang="en-AU" sz="40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12D51-ED34-48A8-A0D1-40F8EE95A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51" y="4261282"/>
            <a:ext cx="1980951" cy="2626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A64D7-1588-40D1-BFC3-6DA919A27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27" y="4518735"/>
            <a:ext cx="1414969" cy="595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0A987-C528-4D9D-BF1A-7812CFAD0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81" y="4928289"/>
            <a:ext cx="2568057" cy="19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77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yang</vt:lpstr>
      <vt:lpstr>yang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 ATHANASIADIS</cp:lastModifiedBy>
  <cp:revision>50</cp:revision>
  <dcterms:created xsi:type="dcterms:W3CDTF">2016-04-10T22:18:35Z</dcterms:created>
  <dcterms:modified xsi:type="dcterms:W3CDTF">2018-05-01T11:55:44Z</dcterms:modified>
</cp:coreProperties>
</file>