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33" y="89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undi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6437">
            <a:off x="9998021" y="1095457"/>
            <a:ext cx="2344931" cy="15939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566">
            <a:off x="7093453" y="2867630"/>
            <a:ext cx="3203121" cy="2136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673">
            <a:off x="917673" y="4928468"/>
            <a:ext cx="3231953" cy="1842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354">
            <a:off x="-33709" y="2314618"/>
            <a:ext cx="3242965" cy="3242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8915">
            <a:off x="6589177" y="116441"/>
            <a:ext cx="3966347" cy="28293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742">
            <a:off x="8606917" y="4260843"/>
            <a:ext cx="3494854" cy="26211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823">
            <a:off x="4099394" y="3218872"/>
            <a:ext cx="3242343" cy="32423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8084">
            <a:off x="2556012" y="1033290"/>
            <a:ext cx="3354384" cy="3354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8" y="172031"/>
            <a:ext cx="2988709" cy="180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undi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73" y="1118614"/>
            <a:ext cx="1139892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undi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oon-dih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“undies”, </a:t>
            </a:r>
            <a:r>
              <a:rPr lang="en-AU" sz="4000" dirty="0"/>
              <a:t>right?</a:t>
            </a:r>
          </a:p>
          <a:p>
            <a:pPr algn="just"/>
            <a:r>
              <a:rPr lang="en-AU" sz="4000" dirty="0"/>
              <a:t>Try not to get your </a:t>
            </a:r>
            <a:r>
              <a:rPr lang="en-AU" sz="4000" i="1" dirty="0"/>
              <a:t>“knickers” </a:t>
            </a:r>
            <a:r>
              <a:rPr lang="en-AU" sz="4000" dirty="0"/>
              <a:t>in a knot, but you are wrong yet again! </a:t>
            </a:r>
          </a:p>
          <a:p>
            <a:pPr algn="just"/>
            <a:r>
              <a:rPr lang="en-AU" sz="4000" dirty="0"/>
              <a:t>The verb </a:t>
            </a:r>
            <a:r>
              <a:rPr lang="en-AU" sz="4000" b="1" i="1" dirty="0"/>
              <a:t>“</a:t>
            </a:r>
            <a:r>
              <a:rPr lang="en-AU" sz="4000" b="1" i="1" dirty="0" err="1"/>
              <a:t>undi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“to draw the result” </a:t>
            </a:r>
            <a:r>
              <a:rPr lang="en-AU" sz="4000" dirty="0"/>
              <a:t>as in a lottery or raffle.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43" y="4673061"/>
            <a:ext cx="1972240" cy="2000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78" y="4673061"/>
            <a:ext cx="4338229" cy="2050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9" y="5265900"/>
            <a:ext cx="3299963" cy="14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undi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73" y="1118614"/>
            <a:ext cx="1139892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they </a:t>
            </a:r>
            <a:r>
              <a:rPr lang="en-AU" sz="4000" b="1" i="1" dirty="0"/>
              <a:t>“</a:t>
            </a:r>
            <a:r>
              <a:rPr lang="en-AU" sz="4000" b="1" i="1" dirty="0" err="1"/>
              <a:t>undi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your numbers, </a:t>
            </a:r>
            <a:r>
              <a:rPr lang="en-AU" sz="4000"/>
              <a:t>you can buy </a:t>
            </a:r>
            <a:r>
              <a:rPr lang="en-AU" sz="4000" dirty="0"/>
              <a:t>some new </a:t>
            </a:r>
            <a:r>
              <a:rPr lang="en-AU" sz="4000" i="1" dirty="0"/>
              <a:t>“undies”</a:t>
            </a:r>
            <a:r>
              <a:rPr lang="en-AU" sz="4000" dirty="0"/>
              <a:t>!</a:t>
            </a:r>
            <a:r>
              <a:rPr lang="en-AU" sz="4000" i="1" dirty="0"/>
              <a:t> </a:t>
            </a:r>
            <a:endParaRPr lang="en-AU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83" y="1804842"/>
            <a:ext cx="1518138" cy="639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68" y="1708878"/>
            <a:ext cx="1676058" cy="2222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12" y="1827671"/>
            <a:ext cx="5062010" cy="3864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75" y="1510671"/>
            <a:ext cx="3293706" cy="3293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6" y="5170902"/>
            <a:ext cx="4286848" cy="1314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866" y="4351160"/>
            <a:ext cx="4431746" cy="255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8" y="2291750"/>
            <a:ext cx="3309114" cy="24150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73" y="133095"/>
            <a:ext cx="2270083" cy="105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84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79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undi</vt:lpstr>
      <vt:lpstr>undi</vt:lpstr>
      <vt:lpstr>undi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43</cp:revision>
  <dcterms:created xsi:type="dcterms:W3CDTF">2016-04-10T22:18:35Z</dcterms:created>
  <dcterms:modified xsi:type="dcterms:W3CDTF">2017-01-13T14:13:27Z</dcterms:modified>
</cp:coreProperties>
</file>