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4" d="100"/>
          <a:sy n="104" d="100"/>
        </p:scale>
        <p:origin x="114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8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tupai</a:t>
            </a:r>
            <a:endParaRPr lang="en-AU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5" y="2947388"/>
            <a:ext cx="5460545" cy="3733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9481" y="2947388"/>
            <a:ext cx="5357327" cy="3733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0178">
            <a:off x="6864324" y="31704"/>
            <a:ext cx="2069311" cy="33256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0178">
            <a:off x="2517091" y="31703"/>
            <a:ext cx="2069311" cy="332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77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tupai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77" y="1225005"/>
            <a:ext cx="12029243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could be excused for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tupai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“two-pie”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for </a:t>
            </a:r>
            <a:r>
              <a:rPr lang="en-AU" sz="4000" i="1" dirty="0"/>
              <a:t>“two pies”. </a:t>
            </a:r>
          </a:p>
          <a:p>
            <a:pPr algn="just"/>
            <a:r>
              <a:rPr lang="en-AU" sz="4000" dirty="0"/>
              <a:t>Sorry I can’t appease you, but 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tupai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“squirrel” </a:t>
            </a:r>
            <a:r>
              <a:rPr lang="en-AU" sz="4000" dirty="0"/>
              <a:t>in Indonesian!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71" y="3481071"/>
            <a:ext cx="3116424" cy="3321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29" y="3554964"/>
            <a:ext cx="3295310" cy="33030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1243" y="3472026"/>
            <a:ext cx="3116425" cy="33211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70753" y="3554964"/>
            <a:ext cx="3243877" cy="33030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14" y="-71802"/>
            <a:ext cx="1435257" cy="15846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2285" y="-150956"/>
            <a:ext cx="1477225" cy="158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77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tupai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77" y="1225005"/>
            <a:ext cx="12029243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With all the different ingredients in pies these days, it wouldn’t surprise me to find some </a:t>
            </a:r>
            <a:r>
              <a:rPr lang="en-AU" sz="4000" b="1" i="1" dirty="0"/>
              <a:t>“</a:t>
            </a:r>
            <a:r>
              <a:rPr lang="en-AU" sz="4000" b="1" i="1" dirty="0" err="1"/>
              <a:t>tupai</a:t>
            </a:r>
            <a:r>
              <a:rPr lang="en-AU" sz="4000" b="1" i="1" dirty="0"/>
              <a:t>” </a:t>
            </a:r>
            <a:r>
              <a:rPr lang="en-AU" sz="4000" dirty="0"/>
              <a:t>in a pie or two!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14" y="-71802"/>
            <a:ext cx="1435257" cy="15846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2285" y="-150956"/>
            <a:ext cx="1477225" cy="1584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439" y="4242523"/>
            <a:ext cx="3464889" cy="2435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309" y="4157382"/>
            <a:ext cx="3605881" cy="2700618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99" y="4242524"/>
            <a:ext cx="3340459" cy="2435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17" y="2246754"/>
            <a:ext cx="1466561" cy="19443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840" y="2376306"/>
            <a:ext cx="2099943" cy="8843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961" y="2415579"/>
            <a:ext cx="3045673" cy="220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1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77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tupai</a:t>
            </a:r>
            <a:endParaRPr lang="en-AU" sz="80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14" y="-71802"/>
            <a:ext cx="1435257" cy="15846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2285" y="-150956"/>
            <a:ext cx="1477225" cy="1584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30" y="3364089"/>
            <a:ext cx="3464889" cy="2511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82" y="1592023"/>
            <a:ext cx="3464889" cy="2435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64" y="3364089"/>
            <a:ext cx="3605881" cy="270061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58" y="3956532"/>
            <a:ext cx="3340459" cy="2435951"/>
          </a:xfrm>
        </p:spPr>
      </p:pic>
    </p:spTree>
    <p:extLst>
      <p:ext uri="{BB962C8B-B14F-4D97-AF65-F5344CB8AC3E}">
        <p14:creationId xmlns:p14="http://schemas.microsoft.com/office/powerpoint/2010/main" val="3992986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71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tupai</vt:lpstr>
      <vt:lpstr>tupai</vt:lpstr>
      <vt:lpstr>tupai</vt:lpstr>
      <vt:lpstr>tupai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43</cp:revision>
  <dcterms:created xsi:type="dcterms:W3CDTF">2016-04-10T22:18:35Z</dcterms:created>
  <dcterms:modified xsi:type="dcterms:W3CDTF">2017-01-10T12:59:35Z</dcterms:modified>
</cp:coreProperties>
</file>