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27/04/2016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tunai</a:t>
            </a:r>
            <a:endParaRPr lang="en-AU" sz="80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168" y="1690688"/>
            <a:ext cx="6334343" cy="4859222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tunai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dirty="0" smtClean="0"/>
              <a:t>In Indonesia people prefer to use cash when shopping</a:t>
            </a:r>
            <a:r>
              <a:rPr lang="en-AU" sz="4000" i="1" dirty="0" smtClean="0"/>
              <a:t> </a:t>
            </a:r>
            <a:r>
              <a:rPr lang="en-AU" sz="4000" dirty="0" smtClean="0"/>
              <a:t>whereas in Australia we tend to use credit cards for even small purchases. </a:t>
            </a:r>
          </a:p>
          <a:p>
            <a:r>
              <a:rPr lang="en-AU" sz="4000" dirty="0" smtClean="0"/>
              <a:t>The word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tunai</a:t>
            </a:r>
            <a:r>
              <a:rPr lang="en-AU" sz="4000" b="1" i="1" dirty="0" smtClean="0"/>
              <a:t>”</a:t>
            </a:r>
            <a:r>
              <a:rPr lang="en-AU" sz="4000" dirty="0" smtClean="0"/>
              <a:t> means “cash”. When shopping in Indonesia you may see the sign “</a:t>
            </a:r>
            <a:r>
              <a:rPr lang="en-AU" sz="4000" b="1" i="1" dirty="0" smtClean="0"/>
              <a:t>TUNAI SAJA</a:t>
            </a:r>
            <a:r>
              <a:rPr lang="en-AU" sz="4000" dirty="0" smtClean="0"/>
              <a:t>” which means “CASH ONLY”.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422" y="4812340"/>
            <a:ext cx="16954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tunai</vt:lpstr>
      <vt:lpstr>tunai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 Athanasiadis</cp:lastModifiedBy>
  <cp:revision>22</cp:revision>
  <dcterms:created xsi:type="dcterms:W3CDTF">2016-04-10T22:18:35Z</dcterms:created>
  <dcterms:modified xsi:type="dcterms:W3CDTF">2016-04-27T09:55:33Z</dcterms:modified>
</cp:coreProperties>
</file>