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9.gif"/><Relationship Id="rId7" Type="http://schemas.openxmlformats.org/officeDocument/2006/relationships/image" Target="../media/image17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.png"/><Relationship Id="rId10" Type="http://schemas.openxmlformats.org/officeDocument/2006/relationships/image" Target="../media/image20.PNG"/><Relationship Id="rId4" Type="http://schemas.openxmlformats.org/officeDocument/2006/relationships/image" Target="../media/image10.gif"/><Relationship Id="rId9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44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tukul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70" y="485969"/>
            <a:ext cx="3152775" cy="2209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9607" y="3181738"/>
            <a:ext cx="5384127" cy="35936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6778">
            <a:off x="8081992" y="165631"/>
            <a:ext cx="3734599" cy="32417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222" y="3074099"/>
            <a:ext cx="3571875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507" y="3509853"/>
            <a:ext cx="3153652" cy="31536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537" y="1129392"/>
            <a:ext cx="3525416" cy="35254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267" y="4731590"/>
            <a:ext cx="1547955" cy="210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5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tukul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17968"/>
            <a:ext cx="12047621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probably think that </a:t>
            </a:r>
            <a:r>
              <a:rPr lang="en-AU" sz="4000" b="1" i="1" dirty="0"/>
              <a:t>“tukul”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“took-</a:t>
            </a:r>
            <a:r>
              <a:rPr lang="en-AU" sz="4000" i="1" dirty="0" err="1"/>
              <a:t>ool</a:t>
            </a:r>
            <a:r>
              <a:rPr lang="en-AU" sz="4000" i="1" dirty="0"/>
              <a:t>”</a:t>
            </a:r>
            <a:r>
              <a:rPr lang="en-AU" sz="4000" dirty="0"/>
              <a:t>,</a:t>
            </a:r>
            <a:r>
              <a:rPr lang="en-AU" sz="4000" i="1" dirty="0"/>
              <a:t>  </a:t>
            </a:r>
            <a:r>
              <a:rPr lang="en-AU" sz="4000" dirty="0"/>
              <a:t>means </a:t>
            </a:r>
            <a:r>
              <a:rPr lang="en-AU" sz="4000" i="1" dirty="0"/>
              <a:t>“too cool” </a:t>
            </a:r>
            <a:r>
              <a:rPr lang="en-AU" sz="4000" dirty="0"/>
              <a:t>in Indonesian, right?</a:t>
            </a:r>
            <a:endParaRPr lang="en-AU" sz="4000" b="1" i="1" dirty="0"/>
          </a:p>
          <a:p>
            <a:pPr algn="just"/>
            <a:r>
              <a:rPr lang="en-AU" sz="4000" dirty="0"/>
              <a:t>Sorry to put a </a:t>
            </a:r>
            <a:r>
              <a:rPr lang="en-AU" sz="4000" i="1" dirty="0"/>
              <a:t>“nail” </a:t>
            </a:r>
            <a:r>
              <a:rPr lang="en-AU" sz="4000" dirty="0"/>
              <a:t>in that idea, but the noun </a:t>
            </a:r>
            <a:r>
              <a:rPr lang="en-AU" sz="4000" b="1" i="1" dirty="0"/>
              <a:t>“tukul” </a:t>
            </a:r>
            <a:r>
              <a:rPr lang="en-AU" sz="4000" dirty="0"/>
              <a:t>means </a:t>
            </a:r>
            <a:r>
              <a:rPr lang="en-AU" sz="4000" i="1" dirty="0"/>
              <a:t>“hammer” </a:t>
            </a:r>
            <a:r>
              <a:rPr lang="en-AU" sz="4000" dirty="0"/>
              <a:t>in Indonesian.</a:t>
            </a:r>
          </a:p>
          <a:p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065" y="202494"/>
            <a:ext cx="1087319" cy="12236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94818" y="169304"/>
            <a:ext cx="1186889" cy="12236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701" y="49962"/>
            <a:ext cx="1016349" cy="12841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49026" y="139041"/>
            <a:ext cx="989045" cy="12841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37" y="3142927"/>
            <a:ext cx="2789853" cy="27898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5085">
            <a:off x="6452700" y="3896956"/>
            <a:ext cx="4484914" cy="21278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733">
            <a:off x="3305262" y="4809665"/>
            <a:ext cx="4988767" cy="16362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513">
            <a:off x="491964" y="4512175"/>
            <a:ext cx="4063779" cy="165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1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5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tukul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17968"/>
            <a:ext cx="12047621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I've found that if I </a:t>
            </a:r>
            <a:r>
              <a:rPr lang="en-AU" sz="4000" i="1" dirty="0"/>
              <a:t>“hammer” </a:t>
            </a:r>
            <a:r>
              <a:rPr lang="en-AU" sz="4000" dirty="0"/>
              <a:t>you with the </a:t>
            </a:r>
            <a:r>
              <a:rPr lang="en-AU" sz="4000" b="1" i="1" dirty="0"/>
              <a:t>Word Of The Day</a:t>
            </a:r>
            <a:r>
              <a:rPr lang="en-AU" sz="4000" dirty="0"/>
              <a:t> it will help you </a:t>
            </a:r>
            <a:r>
              <a:rPr lang="en-AU" sz="4000" i="1" dirty="0"/>
              <a:t>“nail” </a:t>
            </a:r>
            <a:r>
              <a:rPr lang="en-AU" sz="4000" dirty="0"/>
              <a:t>the Indonesian language and make you </a:t>
            </a:r>
            <a:r>
              <a:rPr lang="en-AU" sz="4000" i="1" dirty="0"/>
              <a:t>“too cool”.</a:t>
            </a:r>
          </a:p>
          <a:p>
            <a:endParaRPr lang="en-AU" sz="40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18" y="2716567"/>
            <a:ext cx="1345563" cy="5666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065" y="202494"/>
            <a:ext cx="1087319" cy="12236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94818" y="169304"/>
            <a:ext cx="1186889" cy="12236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701" y="49962"/>
            <a:ext cx="1016349" cy="12841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49026" y="139041"/>
            <a:ext cx="989045" cy="12841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634" y="4861249"/>
            <a:ext cx="1663459" cy="16634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925" y="2537843"/>
            <a:ext cx="1990725" cy="24479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24" y="2537843"/>
            <a:ext cx="1335055" cy="17699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154" y="4160292"/>
            <a:ext cx="2381250" cy="25812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449" y="3375028"/>
            <a:ext cx="2428875" cy="33337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465" y="2716567"/>
            <a:ext cx="3593542" cy="359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80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tukul</vt:lpstr>
      <vt:lpstr>tukul</vt:lpstr>
      <vt:lpstr>tukul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39</cp:revision>
  <dcterms:created xsi:type="dcterms:W3CDTF">2016-04-10T22:18:35Z</dcterms:created>
  <dcterms:modified xsi:type="dcterms:W3CDTF">2017-01-14T13:10:33Z</dcterms:modified>
</cp:coreProperties>
</file>