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201DF-A16E-4688-A404-05AA8FBE9705}" type="datetimeFigureOut">
              <a:rPr lang="en-US" smtClean="0"/>
              <a:t>17-Nov-16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598B-3F82-4BBF-9C7C-6C1ABBD3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3598B-3F82-4BBF-9C7C-6C1ABBD321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tukar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02" y="1690688"/>
            <a:ext cx="6298811" cy="4724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10" y="1873350"/>
            <a:ext cx="6979014" cy="46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tukar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50" y="1214098"/>
            <a:ext cx="1169161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tukar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“took-car”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“two cars”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 Sorry, but you are heading down a dead-end road if you think that!</a:t>
            </a:r>
          </a:p>
          <a:p>
            <a:pPr algn="just"/>
            <a:r>
              <a:rPr lang="en-AU" sz="4000" dirty="0"/>
              <a:t>The  verb </a:t>
            </a:r>
            <a:r>
              <a:rPr lang="en-AU" sz="4000" b="1" i="1" dirty="0"/>
              <a:t>“</a:t>
            </a:r>
            <a:r>
              <a:rPr lang="en-AU" sz="4000" b="1" i="1" dirty="0" err="1"/>
              <a:t>tukar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exchange”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0" y="4048655"/>
            <a:ext cx="4370092" cy="2809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79" y="108107"/>
            <a:ext cx="1619540" cy="11681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42" y="4292081"/>
            <a:ext cx="3476910" cy="21909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84" y="4292081"/>
            <a:ext cx="3481262" cy="2662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70" y="-111674"/>
            <a:ext cx="2633985" cy="13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tukar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9" y="1141587"/>
            <a:ext cx="1169161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still want </a:t>
            </a:r>
            <a:r>
              <a:rPr lang="en-AU" sz="4000" i="1" dirty="0"/>
              <a:t>“two cars”, </a:t>
            </a:r>
            <a:r>
              <a:rPr lang="en-AU" sz="4000" dirty="0"/>
              <a:t>how about if you </a:t>
            </a:r>
            <a:r>
              <a:rPr lang="en-AU" sz="4000" b="1" i="1" dirty="0"/>
              <a:t>“</a:t>
            </a:r>
            <a:r>
              <a:rPr lang="en-AU" sz="4000" b="1" i="1" dirty="0" err="1"/>
              <a:t>tukar</a:t>
            </a:r>
            <a:r>
              <a:rPr lang="en-AU" sz="4000" b="1" i="1" dirty="0"/>
              <a:t>” </a:t>
            </a:r>
            <a:r>
              <a:rPr lang="en-AU" sz="4000" dirty="0"/>
              <a:t>one  of the </a:t>
            </a:r>
            <a:r>
              <a:rPr lang="en-AU" sz="4000" i="1" dirty="0"/>
              <a:t>Mercedes</a:t>
            </a:r>
            <a:r>
              <a:rPr lang="en-AU" sz="4000" dirty="0"/>
              <a:t> </a:t>
            </a:r>
            <a:r>
              <a:rPr lang="en-AU" sz="4000"/>
              <a:t>for a new 2016 </a:t>
            </a:r>
            <a:r>
              <a:rPr lang="en-AU" sz="4000" i="1" dirty="0"/>
              <a:t>Audi A8 </a:t>
            </a:r>
            <a:r>
              <a:rPr lang="en-AU" sz="4000" dirty="0"/>
              <a:t>? </a:t>
            </a:r>
          </a:p>
          <a:p>
            <a:endParaRPr lang="en-AU" sz="40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62205"/>
            <a:ext cx="1348666" cy="972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14" y="-74422"/>
            <a:ext cx="1683708" cy="1110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29966"/>
            <a:ext cx="6298811" cy="4724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2887185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7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81</Words>
  <Application>Microsoft Office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tukar</vt:lpstr>
      <vt:lpstr>tukar</vt:lpstr>
      <vt:lpstr>tukar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46</cp:revision>
  <dcterms:created xsi:type="dcterms:W3CDTF">2016-04-10T22:18:35Z</dcterms:created>
  <dcterms:modified xsi:type="dcterms:W3CDTF">2016-11-17T10:27:02Z</dcterms:modified>
</cp:coreProperties>
</file>