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tua</a:t>
            </a:r>
            <a:endParaRPr lang="en-AU" sz="8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4" y="425038"/>
            <a:ext cx="3600450" cy="27717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21" y="664409"/>
            <a:ext cx="2293031" cy="2293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36" y="371175"/>
            <a:ext cx="1681065" cy="1681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43" y="3709064"/>
            <a:ext cx="3780337" cy="2957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19" y="2012623"/>
            <a:ext cx="4155816" cy="2904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" y="3101845"/>
            <a:ext cx="2381250" cy="2085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820"/>
            <a:ext cx="8398343" cy="1431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9" y="3464997"/>
            <a:ext cx="2176639" cy="13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58" y="1482458"/>
            <a:ext cx="8099394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tua</a:t>
            </a:r>
            <a:r>
              <a:rPr lang="en-AU" sz="3600" b="1" i="1" dirty="0"/>
              <a:t>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“tour”, </a:t>
            </a:r>
            <a:r>
              <a:rPr lang="en-AU" sz="3600" dirty="0"/>
              <a:t>is the Indonesian word for </a:t>
            </a:r>
            <a:r>
              <a:rPr lang="en-AU" sz="3600" i="1" dirty="0"/>
              <a:t>“tour”, </a:t>
            </a:r>
            <a:r>
              <a:rPr lang="en-AU" sz="3600" dirty="0"/>
              <a:t>right? </a:t>
            </a:r>
          </a:p>
          <a:p>
            <a:pPr algn="just"/>
            <a:r>
              <a:rPr lang="en-AU" sz="3600" dirty="0"/>
              <a:t>Sorry to spoil your vacation but the adjective </a:t>
            </a:r>
            <a:r>
              <a:rPr lang="en-AU" sz="3600" b="1" i="1" dirty="0"/>
              <a:t>“</a:t>
            </a:r>
            <a:r>
              <a:rPr lang="en-AU" sz="3600" b="1" i="1" dirty="0" err="1"/>
              <a:t>tua</a:t>
            </a:r>
            <a:r>
              <a:rPr lang="en-AU" sz="3600" b="1" i="1" dirty="0"/>
              <a:t>” </a:t>
            </a:r>
            <a:r>
              <a:rPr lang="en-AU" sz="3600" dirty="0"/>
              <a:t>means </a:t>
            </a:r>
            <a:r>
              <a:rPr lang="en-AU" sz="3600" i="1" dirty="0"/>
              <a:t>“old” </a:t>
            </a:r>
            <a:r>
              <a:rPr lang="en-AU" sz="3600" dirty="0"/>
              <a:t>in Indonesian.</a:t>
            </a:r>
          </a:p>
          <a:p>
            <a:pPr algn="just"/>
            <a:r>
              <a:rPr lang="en-AU" sz="3600" dirty="0"/>
              <a:t>Don’t let your age get in the way! You’re never too </a:t>
            </a:r>
            <a:r>
              <a:rPr lang="en-AU" sz="3600" b="1" i="1" dirty="0"/>
              <a:t>“</a:t>
            </a:r>
            <a:r>
              <a:rPr lang="en-AU" sz="3600" b="1" i="1" dirty="0" err="1"/>
              <a:t>tua</a:t>
            </a:r>
            <a:r>
              <a:rPr lang="en-AU" sz="3600" b="1" i="1" dirty="0"/>
              <a:t>” </a:t>
            </a:r>
            <a:r>
              <a:rPr lang="en-AU" sz="3600" dirty="0"/>
              <a:t>to go on a </a:t>
            </a:r>
            <a:r>
              <a:rPr lang="en-AU" sz="3600" i="1" dirty="0"/>
              <a:t>“tour”</a:t>
            </a:r>
            <a:r>
              <a:rPr lang="en-AU" sz="3600" dirty="0"/>
              <a:t>!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28" y="1010089"/>
            <a:ext cx="1866339" cy="3495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69" y="1010089"/>
            <a:ext cx="1297296" cy="3506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22" y="4844040"/>
            <a:ext cx="3170178" cy="1937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2" y="5130471"/>
            <a:ext cx="1303050" cy="1727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89" y="5262465"/>
            <a:ext cx="863859" cy="86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67" y="0"/>
            <a:ext cx="3134114" cy="16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tua</vt:lpstr>
      <vt:lpstr>tua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53</cp:revision>
  <dcterms:created xsi:type="dcterms:W3CDTF">2016-04-10T22:18:35Z</dcterms:created>
  <dcterms:modified xsi:type="dcterms:W3CDTF">2017-02-01T11:22:08Z</dcterms:modified>
</cp:coreProperties>
</file>