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24/08/2016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tolong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5" y="2361461"/>
            <a:ext cx="11566994" cy="3551067"/>
          </a:xfr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03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tolong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30" y="1081622"/>
            <a:ext cx="1168301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forgiven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tolong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“tor-long”, </a:t>
            </a:r>
            <a:r>
              <a:rPr lang="en-AU" sz="4000" dirty="0"/>
              <a:t>means </a:t>
            </a:r>
            <a:r>
              <a:rPr lang="en-AU" sz="4000" i="1" dirty="0"/>
              <a:t>“too long” … </a:t>
            </a:r>
            <a:r>
              <a:rPr lang="en-AU" sz="4000" dirty="0"/>
              <a:t>after all, both words look very similar!</a:t>
            </a:r>
          </a:p>
          <a:p>
            <a:pPr algn="just"/>
            <a:r>
              <a:rPr lang="en-AU" sz="4000" dirty="0"/>
              <a:t>However, </a:t>
            </a:r>
            <a:r>
              <a:rPr lang="en-AU" sz="4000" b="1" i="1" dirty="0"/>
              <a:t>“</a:t>
            </a:r>
            <a:r>
              <a:rPr lang="en-AU" sz="4000" b="1" i="1" dirty="0" err="1"/>
              <a:t>tolong</a:t>
            </a:r>
            <a:r>
              <a:rPr lang="en-AU" sz="4000" b="1" i="1" dirty="0"/>
              <a:t>” </a:t>
            </a:r>
            <a:r>
              <a:rPr lang="en-AU" sz="4000" dirty="0"/>
              <a:t>means  </a:t>
            </a:r>
            <a:r>
              <a:rPr lang="en-AU" sz="4000" i="1" dirty="0"/>
              <a:t>“help” </a:t>
            </a:r>
            <a:r>
              <a:rPr lang="en-AU" sz="4000" dirty="0"/>
              <a:t>in Indonesian in the  sense of seeking assistance when in danger or to get something done.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3" y="4559422"/>
            <a:ext cx="2190609" cy="2190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72" y="4559422"/>
            <a:ext cx="4950529" cy="2190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61" y="4519122"/>
            <a:ext cx="2190609" cy="21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4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tolong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44" y="1393681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Next time you need </a:t>
            </a:r>
            <a:r>
              <a:rPr lang="en-AU" sz="4000" b="1" i="1" dirty="0"/>
              <a:t>“</a:t>
            </a:r>
            <a:r>
              <a:rPr lang="en-AU" sz="4000" b="1" i="1" dirty="0" err="1"/>
              <a:t>tolong</a:t>
            </a:r>
            <a:r>
              <a:rPr lang="en-AU" sz="4000" dirty="0"/>
              <a:t>” with your Indonesian, don’t push the “panic” button … help is readily at hand!</a:t>
            </a:r>
            <a:endParaRPr lang="en-AU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48" y="3142983"/>
            <a:ext cx="4111112" cy="3288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732" y="2719244"/>
            <a:ext cx="4976985" cy="4138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03" y="3142983"/>
            <a:ext cx="3606349" cy="3288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62" y="47634"/>
            <a:ext cx="1490818" cy="1490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4405" y="47634"/>
            <a:ext cx="1478822" cy="14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78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tolong</vt:lpstr>
      <vt:lpstr>tolong</vt:lpstr>
      <vt:lpstr>tolong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2016-08-24T11:25:12Z</dcterms:modified>
</cp:coreProperties>
</file>