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18/09/2016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18/09/2016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tirai</a:t>
            </a:r>
            <a:endParaRPr lang="en-AU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237" y="1611692"/>
            <a:ext cx="1905000" cy="1905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711" y="2187576"/>
            <a:ext cx="1409700" cy="828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233" y="4085039"/>
            <a:ext cx="2438400" cy="243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" y="3016251"/>
            <a:ext cx="3251941" cy="32519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006" y="1535837"/>
            <a:ext cx="5098405" cy="50984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35" y="69968"/>
            <a:ext cx="3083449" cy="30834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163" y="3674683"/>
            <a:ext cx="3002625" cy="3002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633" y="365125"/>
            <a:ext cx="1406310" cy="140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tirai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0826"/>
            <a:ext cx="5873318" cy="5268912"/>
          </a:xfrm>
        </p:spPr>
        <p:txBody>
          <a:bodyPr>
            <a:normAutofit lnSpcReduction="10000"/>
          </a:bodyPr>
          <a:lstStyle/>
          <a:p>
            <a:pPr algn="just"/>
            <a:r>
              <a:rPr lang="en-AU" sz="4000" dirty="0"/>
              <a:t>I guess you’re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tirai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“tear-eye”</a:t>
            </a:r>
            <a:r>
              <a:rPr lang="en-AU" sz="4000" dirty="0"/>
              <a:t>,</a:t>
            </a:r>
            <a:r>
              <a:rPr lang="en-AU" sz="4000" i="1" dirty="0"/>
              <a:t> </a:t>
            </a:r>
            <a:r>
              <a:rPr lang="en-AU" sz="4000" dirty="0"/>
              <a:t>means </a:t>
            </a:r>
            <a:r>
              <a:rPr lang="en-AU" sz="4000" i="1" dirty="0"/>
              <a:t>“to cry” </a:t>
            </a:r>
            <a:r>
              <a:rPr lang="en-AU" sz="4000" dirty="0"/>
              <a:t>in Indonesian, right?</a:t>
            </a:r>
          </a:p>
          <a:p>
            <a:pPr algn="just"/>
            <a:r>
              <a:rPr lang="en-AU" sz="4000" dirty="0"/>
              <a:t>Well, wipe away those tears because it means nothing of the sort.</a:t>
            </a:r>
          </a:p>
          <a:p>
            <a:pPr algn="just"/>
            <a:r>
              <a:rPr lang="en-AU" sz="4000" dirty="0"/>
              <a:t>The noun </a:t>
            </a:r>
            <a:r>
              <a:rPr lang="en-AU" sz="4000" b="1" i="1" dirty="0"/>
              <a:t>“</a:t>
            </a:r>
            <a:r>
              <a:rPr lang="en-AU" sz="4000" b="1" i="1" dirty="0" err="1"/>
              <a:t>tirai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“curtain” </a:t>
            </a:r>
            <a:r>
              <a:rPr lang="en-AU" sz="4000" dirty="0"/>
              <a:t>in Indonesian. </a:t>
            </a:r>
          </a:p>
          <a:p>
            <a:endParaRPr lang="en-AU" sz="40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83" y="83830"/>
            <a:ext cx="4558683" cy="655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tirai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728" y="1509090"/>
            <a:ext cx="1131663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So, please let’s turn off the waterworks and draw the </a:t>
            </a:r>
            <a:r>
              <a:rPr lang="en-AU" sz="4000" b="1" i="1" dirty="0"/>
              <a:t>“</a:t>
            </a:r>
            <a:r>
              <a:rPr lang="en-AU" sz="4000" b="1" i="1" dirty="0" err="1"/>
              <a:t>tirai</a:t>
            </a:r>
            <a:r>
              <a:rPr lang="en-AU" sz="4000" b="1" i="1" dirty="0"/>
              <a:t>” </a:t>
            </a:r>
            <a:r>
              <a:rPr lang="en-AU" sz="4000" dirty="0"/>
              <a:t>on the tantrums.</a:t>
            </a:r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173" y="4075354"/>
            <a:ext cx="3080765" cy="25702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757" y="4033597"/>
            <a:ext cx="2529367" cy="2362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05" y="2849732"/>
            <a:ext cx="5964949" cy="3686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6" y="2858610"/>
            <a:ext cx="5950584" cy="367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47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69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tirai</vt:lpstr>
      <vt:lpstr>tirai</vt:lpstr>
      <vt:lpstr>tirai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36</cp:revision>
  <dcterms:created xsi:type="dcterms:W3CDTF">2016-04-10T22:18:35Z</dcterms:created>
  <dcterms:modified xsi:type="dcterms:W3CDTF">2016-09-18T03:41:21Z</dcterms:modified>
</cp:coreProperties>
</file>