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tindak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3" y="-205273"/>
            <a:ext cx="4312299" cy="4312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24" y="790283"/>
            <a:ext cx="4658794" cy="4658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7" y="2855555"/>
            <a:ext cx="4095750" cy="409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18" y="2382198"/>
            <a:ext cx="6858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03" y="1152404"/>
            <a:ext cx="5236991" cy="44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8825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tindak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“tin-duck”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for </a:t>
            </a:r>
            <a:r>
              <a:rPr lang="en-AU" sz="4000" i="1" dirty="0"/>
              <a:t>“tin duck toys” </a:t>
            </a:r>
            <a:r>
              <a:rPr lang="en-AU" sz="4000" dirty="0"/>
              <a:t>or </a:t>
            </a:r>
            <a:r>
              <a:rPr lang="en-AU" sz="4000" i="1" dirty="0"/>
              <a:t>“canned duck”,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Sorry, but I really have to </a:t>
            </a:r>
            <a:r>
              <a:rPr lang="en-AU" sz="4000" i="1" dirty="0"/>
              <a:t>“can” </a:t>
            </a:r>
            <a:r>
              <a:rPr lang="en-AU" sz="4000" dirty="0"/>
              <a:t>that idea!</a:t>
            </a:r>
          </a:p>
          <a:p>
            <a:pPr algn="just"/>
            <a:r>
              <a:rPr lang="en-AU" sz="4000" dirty="0"/>
              <a:t>The verbs </a:t>
            </a:r>
            <a:r>
              <a:rPr lang="en-AU" sz="4000" b="1" i="1" dirty="0"/>
              <a:t>“</a:t>
            </a:r>
            <a:r>
              <a:rPr lang="en-AU" sz="4000" b="1" i="1" dirty="0" err="1"/>
              <a:t>tindak</a:t>
            </a:r>
            <a:r>
              <a:rPr lang="en-AU" sz="4000" b="1" i="1" dirty="0"/>
              <a:t>” </a:t>
            </a:r>
            <a:r>
              <a:rPr lang="en-AU" sz="4000" dirty="0"/>
              <a:t>&amp; </a:t>
            </a:r>
            <a:r>
              <a:rPr lang="en-AU" sz="4000" b="1" i="1" dirty="0"/>
              <a:t>“</a:t>
            </a:r>
            <a:r>
              <a:rPr lang="en-AU" sz="4000" b="1" i="1" dirty="0" err="1"/>
              <a:t>bertindak</a:t>
            </a:r>
            <a:r>
              <a:rPr lang="en-AU" sz="4000" b="1" i="1" dirty="0"/>
              <a:t>” </a:t>
            </a:r>
            <a:r>
              <a:rPr lang="en-AU" sz="4000" dirty="0"/>
              <a:t>mean </a:t>
            </a:r>
            <a:r>
              <a:rPr lang="en-AU" sz="4000" i="1" dirty="0"/>
              <a:t>“to take action”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70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tindak</a:t>
            </a:r>
            <a:endParaRPr lang="en-AU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02" y="4758381"/>
            <a:ext cx="3426522" cy="1548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5" y="4680573"/>
            <a:ext cx="2256748" cy="2079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26" y="2202803"/>
            <a:ext cx="2676525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09" y="4758381"/>
            <a:ext cx="5677597" cy="16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8825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 word of warning … sometimes when you </a:t>
            </a:r>
            <a:r>
              <a:rPr lang="en-AU" sz="4000" b="1" i="1" dirty="0"/>
              <a:t>“</a:t>
            </a:r>
            <a:r>
              <a:rPr lang="en-AU" sz="4000" b="1" i="1" dirty="0" err="1"/>
              <a:t>bertindak</a:t>
            </a:r>
            <a:r>
              <a:rPr lang="en-AU" sz="4000" b="1" i="1" dirty="0"/>
              <a:t>” </a:t>
            </a:r>
            <a:r>
              <a:rPr lang="en-AU" sz="4000" dirty="0"/>
              <a:t>you may find yourself in an unsafe situation so always be prepared to weave and </a:t>
            </a:r>
            <a:r>
              <a:rPr lang="en-AU" sz="4000" i="1" dirty="0"/>
              <a:t>“duck”.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08" y="2192589"/>
            <a:ext cx="1700504" cy="71613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70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tindak</a:t>
            </a:r>
            <a:endParaRPr lang="en-AU" sz="8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49" y="3214370"/>
            <a:ext cx="2002401" cy="2402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4" y="4115559"/>
            <a:ext cx="7810169" cy="2562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5698720"/>
            <a:ext cx="4591050" cy="1038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0" y="5487119"/>
            <a:ext cx="3809524" cy="12825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80" y="2882843"/>
            <a:ext cx="2929050" cy="23432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29" y="2456860"/>
            <a:ext cx="2400300" cy="1924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17" y="2085105"/>
            <a:ext cx="1744684" cy="23130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54" y="4192464"/>
            <a:ext cx="2798864" cy="10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tindak</vt:lpstr>
      <vt:lpstr>tindak</vt:lpstr>
      <vt:lpstr>tindak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2017-01-10T05:30:43Z</dcterms:modified>
</cp:coreProperties>
</file>