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108" d="100"/>
          <a:sy n="108" d="100"/>
        </p:scale>
        <p:origin x="678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F3C0F-C6D8-4E7E-9C02-FCB166057099}" type="datetimeFigureOut">
              <a:rPr lang="en-US" smtClean="0"/>
              <a:t>13-Jan-17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B3B1B-37F5-4EA1-BBFF-C1F3B6C81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6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B3B1B-37F5-4EA1-BBFF-C1F3B6C813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64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13/01/2017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13/01/2017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13/01/2017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13/01/2017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13/01/2017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13/01/2017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13/01/2017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13/01/2017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13/01/2017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13/01/2017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13/01/2017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13/01/2017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tikai</a:t>
            </a:r>
            <a:endParaRPr lang="en-AU" sz="80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166" y="1070381"/>
            <a:ext cx="7847026" cy="57021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760808">
            <a:off x="4330944" y="2568813"/>
            <a:ext cx="2207632" cy="18556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77074">
            <a:off x="7437766" y="3611604"/>
            <a:ext cx="956833" cy="95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28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 err="1"/>
              <a:t>tikai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1967"/>
            <a:ext cx="12191999" cy="5076740"/>
          </a:xfrm>
        </p:spPr>
        <p:txBody>
          <a:bodyPr>
            <a:normAutofit/>
          </a:bodyPr>
          <a:lstStyle/>
          <a:p>
            <a:pPr algn="just"/>
            <a:r>
              <a:rPr lang="en-AU" sz="4000" dirty="0"/>
              <a:t> I’ll bet you’re thinking that </a:t>
            </a:r>
            <a:r>
              <a:rPr lang="en-AU" sz="4000" b="1" i="1" dirty="0"/>
              <a:t>“</a:t>
            </a:r>
            <a:r>
              <a:rPr lang="en-AU" sz="4000" b="1" i="1" dirty="0" err="1"/>
              <a:t>tikai</a:t>
            </a:r>
            <a:r>
              <a:rPr lang="en-AU" sz="4000" b="1" i="1" dirty="0"/>
              <a:t>”</a:t>
            </a:r>
            <a:r>
              <a:rPr lang="en-AU" sz="4000" dirty="0"/>
              <a:t>,</a:t>
            </a:r>
            <a:r>
              <a:rPr lang="en-AU" sz="4000" b="1" i="1" dirty="0"/>
              <a:t> </a:t>
            </a:r>
            <a:r>
              <a:rPr lang="en-AU" sz="4000" dirty="0"/>
              <a:t>pronounced </a:t>
            </a:r>
            <a:r>
              <a:rPr lang="en-AU" sz="4000" i="1" dirty="0"/>
              <a:t>“tick- eye”</a:t>
            </a:r>
            <a:r>
              <a:rPr lang="en-AU" sz="4000" dirty="0"/>
              <a:t>, describes a medical condition where a parasite attacks the eye, right?</a:t>
            </a:r>
          </a:p>
          <a:p>
            <a:pPr algn="just"/>
            <a:r>
              <a:rPr lang="en-AU" sz="4000" dirty="0"/>
              <a:t>Sorry to </a:t>
            </a:r>
            <a:r>
              <a:rPr lang="en-AU" sz="4000" i="1" dirty="0"/>
              <a:t>“differ” </a:t>
            </a:r>
            <a:r>
              <a:rPr lang="en-AU" sz="4000" dirty="0"/>
              <a:t>from you on this matter, but the noun </a:t>
            </a:r>
            <a:r>
              <a:rPr lang="en-AU" sz="4000" b="1" i="1" dirty="0"/>
              <a:t>“</a:t>
            </a:r>
            <a:r>
              <a:rPr lang="en-AU" sz="4000" b="1" i="1" dirty="0" err="1"/>
              <a:t>tikai</a:t>
            </a:r>
            <a:r>
              <a:rPr lang="en-AU" sz="4000" b="1" i="1" dirty="0"/>
              <a:t>” </a:t>
            </a:r>
            <a:r>
              <a:rPr lang="en-AU" sz="4000" dirty="0"/>
              <a:t>means </a:t>
            </a:r>
            <a:r>
              <a:rPr lang="en-AU" sz="4000" i="1" dirty="0"/>
              <a:t>“difference” </a:t>
            </a:r>
            <a:r>
              <a:rPr lang="en-AU" sz="4000" dirty="0"/>
              <a:t>or </a:t>
            </a:r>
            <a:r>
              <a:rPr lang="en-AU" sz="4000" i="1" dirty="0"/>
              <a:t>“distinction”</a:t>
            </a:r>
            <a:r>
              <a:rPr lang="en-AU" sz="4000" b="1" i="1" dirty="0"/>
              <a:t> </a:t>
            </a:r>
            <a:r>
              <a:rPr lang="en-AU" sz="4000" dirty="0"/>
              <a:t>in Indonesian.</a:t>
            </a:r>
            <a:endParaRPr lang="en-AU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6250"/>
            <a:ext cx="4762500" cy="2571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4326566"/>
            <a:ext cx="4503574" cy="22517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734" y="207130"/>
            <a:ext cx="2121412" cy="8534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399" y="207130"/>
            <a:ext cx="2121412" cy="8534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811" y="4326566"/>
            <a:ext cx="2350922" cy="233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956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 err="1"/>
              <a:t>tikai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050" y="1175783"/>
            <a:ext cx="11484005" cy="4351338"/>
          </a:xfrm>
        </p:spPr>
        <p:txBody>
          <a:bodyPr/>
          <a:lstStyle/>
          <a:p>
            <a:r>
              <a:rPr lang="en-AU" dirty="0"/>
              <a:t>Can you tell the </a:t>
            </a:r>
            <a:r>
              <a:rPr lang="en-AU" b="1" i="1" dirty="0"/>
              <a:t>“</a:t>
            </a:r>
            <a:r>
              <a:rPr lang="en-AU" b="1" i="1" dirty="0" err="1"/>
              <a:t>tikai</a:t>
            </a:r>
            <a:r>
              <a:rPr lang="en-AU" b="1" i="1" dirty="0"/>
              <a:t>” </a:t>
            </a:r>
            <a:r>
              <a:rPr lang="en-AU" dirty="0"/>
              <a:t>between the two eyes below? The one on the left has </a:t>
            </a:r>
            <a:r>
              <a:rPr lang="en-AU" i="1" dirty="0"/>
              <a:t>“tick-eye” </a:t>
            </a:r>
            <a:r>
              <a:rPr lang="en-AU" dirty="0"/>
              <a:t>and the one on the right has the </a:t>
            </a:r>
            <a:r>
              <a:rPr lang="en-AU" i="1" dirty="0"/>
              <a:t>“tick” </a:t>
            </a:r>
            <a:r>
              <a:rPr lang="en-AU" dirty="0"/>
              <a:t>of approval!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34" y="2127380"/>
            <a:ext cx="5511692" cy="40051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83052" y="2185318"/>
            <a:ext cx="5285326" cy="38892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77074">
            <a:off x="3981015" y="3709483"/>
            <a:ext cx="956833" cy="9568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304" y="5185104"/>
            <a:ext cx="2091121" cy="16728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881" y="1593776"/>
            <a:ext cx="979788" cy="12989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107" y="1664635"/>
            <a:ext cx="1068133" cy="44982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734" y="207130"/>
            <a:ext cx="2121412" cy="85344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399" y="207130"/>
            <a:ext cx="2121412" cy="85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034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95</Words>
  <Application>Microsoft Office PowerPoint</Application>
  <PresentationFormat>Widescreen</PresentationFormat>
  <Paragraphs>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tikai</vt:lpstr>
      <vt:lpstr>tikai</vt:lpstr>
      <vt:lpstr>tikai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ATHANASIADIS, Jim (jatha1)</cp:lastModifiedBy>
  <cp:revision>65</cp:revision>
  <dcterms:created xsi:type="dcterms:W3CDTF">2016-04-10T22:18:35Z</dcterms:created>
  <dcterms:modified xsi:type="dcterms:W3CDTF">2017-01-13T01:47:42Z</dcterms:modified>
</cp:coreProperties>
</file>