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133" autoAdjust="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2/06/2016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tidur</a:t>
            </a:r>
            <a:endParaRPr lang="en-US" sz="8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627" y="1139617"/>
            <a:ext cx="4959342" cy="4959342"/>
          </a:xfrm>
          <a:prstGeom prst="rect">
            <a:avLst/>
          </a:prstGeom>
        </p:spPr>
      </p:pic>
      <p:pic>
        <p:nvPicPr>
          <p:cNvPr id="18" name="Content Placeholder 1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222" y="1620171"/>
            <a:ext cx="4286250" cy="4286250"/>
          </a:xfrm>
        </p:spPr>
      </p:pic>
    </p:spTree>
    <p:extLst>
      <p:ext uri="{BB962C8B-B14F-4D97-AF65-F5344CB8AC3E}">
        <p14:creationId xmlns:p14="http://schemas.microsoft.com/office/powerpoint/2010/main" val="148498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tidur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8021716" cy="4351338"/>
          </a:xfrm>
        </p:spPr>
        <p:txBody>
          <a:bodyPr>
            <a:normAutofit/>
          </a:bodyPr>
          <a:lstStyle/>
          <a:p>
            <a:pPr algn="just"/>
            <a:r>
              <a:rPr lang="en-AU" dirty="0" smtClean="0"/>
              <a:t>The antioxidants in </a:t>
            </a:r>
            <a:r>
              <a:rPr lang="en-AU" i="1" dirty="0" smtClean="0"/>
              <a:t>“tea” </a:t>
            </a:r>
            <a:r>
              <a:rPr lang="en-AU" dirty="0" smtClean="0"/>
              <a:t>may open the </a:t>
            </a:r>
            <a:r>
              <a:rPr lang="en-AU" i="1" dirty="0" smtClean="0"/>
              <a:t>“door” </a:t>
            </a:r>
            <a:r>
              <a:rPr lang="en-AU" dirty="0" smtClean="0"/>
              <a:t>to better health but that has nothing to do with the word </a:t>
            </a:r>
            <a:r>
              <a:rPr lang="en-AU" b="1" i="1" dirty="0" smtClean="0"/>
              <a:t>“</a:t>
            </a:r>
            <a:r>
              <a:rPr lang="en-AU" b="1" i="1" dirty="0" err="1" smtClean="0"/>
              <a:t>tidur</a:t>
            </a:r>
            <a:r>
              <a:rPr lang="en-AU" b="1" i="1" dirty="0" smtClean="0"/>
              <a:t>”</a:t>
            </a:r>
            <a:r>
              <a:rPr lang="en-AU" dirty="0"/>
              <a:t> </a:t>
            </a:r>
            <a:r>
              <a:rPr lang="en-AU" dirty="0" smtClean="0"/>
              <a:t>(even though it sounds very similar to </a:t>
            </a:r>
            <a:r>
              <a:rPr lang="en-AU" i="1" dirty="0" smtClean="0"/>
              <a:t>“tea door”</a:t>
            </a:r>
            <a:r>
              <a:rPr lang="en-AU" dirty="0" smtClean="0"/>
              <a:t>).</a:t>
            </a:r>
            <a:endParaRPr lang="en-AU" dirty="0" smtClean="0"/>
          </a:p>
          <a:p>
            <a:pPr algn="just"/>
            <a:r>
              <a:rPr lang="en-AU" dirty="0" smtClean="0"/>
              <a:t>In Indonesian, </a:t>
            </a:r>
            <a:r>
              <a:rPr lang="en-AU" dirty="0" smtClean="0"/>
              <a:t>the verb </a:t>
            </a:r>
            <a:r>
              <a:rPr lang="en-AU" b="1" i="1" dirty="0" smtClean="0"/>
              <a:t>“</a:t>
            </a:r>
            <a:r>
              <a:rPr lang="en-AU" b="1" i="1" dirty="0" err="1" smtClean="0"/>
              <a:t>tidur</a:t>
            </a:r>
            <a:r>
              <a:rPr lang="en-AU" b="1" i="1" dirty="0" smtClean="0"/>
              <a:t>” </a:t>
            </a:r>
            <a:r>
              <a:rPr lang="en-AU" dirty="0" smtClean="0"/>
              <a:t>means </a:t>
            </a:r>
            <a:r>
              <a:rPr lang="en-AU" b="1" i="1" dirty="0" smtClean="0"/>
              <a:t>“to sleep”</a:t>
            </a:r>
            <a:r>
              <a:rPr lang="en-AU" dirty="0" smtClean="0"/>
              <a:t>.</a:t>
            </a:r>
          </a:p>
          <a:p>
            <a:pPr algn="just"/>
            <a:r>
              <a:rPr lang="en-AU" dirty="0" smtClean="0"/>
              <a:t>Now close that door and get an early night’s  </a:t>
            </a:r>
            <a:r>
              <a:rPr lang="en-AU" b="1" i="1" dirty="0" smtClean="0"/>
              <a:t>“</a:t>
            </a:r>
            <a:r>
              <a:rPr lang="en-AU" b="1" i="1" dirty="0" err="1" smtClean="0"/>
              <a:t>tidur</a:t>
            </a:r>
            <a:r>
              <a:rPr lang="en-AU" b="1" i="1" dirty="0" smtClean="0"/>
              <a:t>” </a:t>
            </a:r>
            <a:r>
              <a:rPr lang="en-AU" dirty="0" smtClean="0"/>
              <a:t>so you can</a:t>
            </a:r>
            <a:r>
              <a:rPr lang="en-AU" b="1" i="1" dirty="0" smtClean="0"/>
              <a:t> </a:t>
            </a:r>
            <a:r>
              <a:rPr lang="en-AU" dirty="0" smtClean="0"/>
              <a:t>be wide awake for your next Indonesian class and WORD of the DAY!</a:t>
            </a:r>
            <a:endParaRPr lang="en-AU" i="1" dirty="0" smtClean="0"/>
          </a:p>
          <a:p>
            <a:endParaRPr lang="en-AU" i="1" dirty="0"/>
          </a:p>
          <a:p>
            <a:endParaRPr lang="en-US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4517" y="1761056"/>
            <a:ext cx="2062257" cy="33879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989251"/>
            <a:ext cx="2627156" cy="162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13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83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tidur</vt:lpstr>
      <vt:lpstr>tidur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JIM</cp:lastModifiedBy>
  <cp:revision>85</cp:revision>
  <dcterms:created xsi:type="dcterms:W3CDTF">2016-04-10T22:18:35Z</dcterms:created>
  <dcterms:modified xsi:type="dcterms:W3CDTF">2016-06-02T10:34:03Z</dcterms:modified>
</cp:coreProperties>
</file>