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17/05/2017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17/05/2017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17/05/2017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17/05/2017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gif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gif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tidak</a:t>
            </a:r>
            <a:endParaRPr lang="en-AU" sz="80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751" y="3839377"/>
            <a:ext cx="3513426" cy="22984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84" y="1804831"/>
            <a:ext cx="3787217" cy="41680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62328"/>
            <a:ext cx="4157883" cy="30186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511" y="1804831"/>
            <a:ext cx="3117957" cy="406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34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tidak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856" y="1083909"/>
            <a:ext cx="11496583" cy="5268912"/>
          </a:xfrm>
        </p:spPr>
        <p:txBody>
          <a:bodyPr>
            <a:normAutofit/>
          </a:bodyPr>
          <a:lstStyle/>
          <a:p>
            <a:pPr algn="just"/>
            <a:r>
              <a:rPr lang="en-AU" sz="3600" dirty="0"/>
              <a:t>You are probably thinking that </a:t>
            </a:r>
            <a:r>
              <a:rPr lang="en-AU" sz="3600" b="1" i="1" dirty="0"/>
              <a:t>“</a:t>
            </a:r>
            <a:r>
              <a:rPr lang="en-AU" sz="3600" b="1" i="1" dirty="0" err="1"/>
              <a:t>tidak</a:t>
            </a:r>
            <a:r>
              <a:rPr lang="en-AU" sz="3600" b="1" i="1" dirty="0"/>
              <a:t>”</a:t>
            </a:r>
            <a:r>
              <a:rPr lang="en-AU" sz="3600" dirty="0"/>
              <a:t>,</a:t>
            </a:r>
            <a:r>
              <a:rPr lang="en-AU" sz="3600" b="1" i="1" dirty="0"/>
              <a:t> </a:t>
            </a:r>
            <a:r>
              <a:rPr lang="en-AU" sz="3600" dirty="0"/>
              <a:t>pronounced </a:t>
            </a:r>
            <a:r>
              <a:rPr lang="en-AU" sz="3600" i="1" dirty="0"/>
              <a:t>“tea-duck”</a:t>
            </a:r>
            <a:r>
              <a:rPr lang="en-AU" sz="3600" dirty="0"/>
              <a:t>,</a:t>
            </a:r>
            <a:r>
              <a:rPr lang="en-AU" sz="3600" i="1" dirty="0"/>
              <a:t>  </a:t>
            </a:r>
            <a:r>
              <a:rPr lang="en-AU" sz="3600" dirty="0"/>
              <a:t>is a species of </a:t>
            </a:r>
            <a:r>
              <a:rPr lang="en-AU" sz="3600" i="1" dirty="0"/>
              <a:t>“duck” </a:t>
            </a:r>
            <a:r>
              <a:rPr lang="en-AU" sz="3600" dirty="0"/>
              <a:t>found in Indonesia, right?</a:t>
            </a:r>
          </a:p>
          <a:p>
            <a:pPr algn="just"/>
            <a:r>
              <a:rPr lang="en-AU" sz="3600" dirty="0"/>
              <a:t>No, no, no! The negator </a:t>
            </a:r>
            <a:r>
              <a:rPr lang="en-AU" sz="3600" b="1" i="1" dirty="0"/>
              <a:t>“</a:t>
            </a:r>
            <a:r>
              <a:rPr lang="en-AU" sz="3600" b="1" i="1" dirty="0" err="1"/>
              <a:t>tidak</a:t>
            </a:r>
            <a:r>
              <a:rPr lang="en-AU" sz="3600" b="1" i="1" dirty="0"/>
              <a:t>” </a:t>
            </a:r>
            <a:r>
              <a:rPr lang="en-AU" sz="3600" dirty="0"/>
              <a:t>means </a:t>
            </a:r>
            <a:r>
              <a:rPr lang="en-AU" sz="3600" i="1" dirty="0"/>
              <a:t>“no” </a:t>
            </a:r>
            <a:r>
              <a:rPr lang="en-AU" sz="3600" dirty="0"/>
              <a:t>or </a:t>
            </a:r>
            <a:r>
              <a:rPr lang="en-AU" sz="3600" i="1" dirty="0"/>
              <a:t>“not” </a:t>
            </a:r>
            <a:r>
              <a:rPr lang="en-AU" sz="3600" dirty="0"/>
              <a:t>and is used to negate verbs and adjectives in Indonesian.</a:t>
            </a:r>
          </a:p>
          <a:p>
            <a:endParaRPr lang="en-AU" sz="40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894" y="3504377"/>
            <a:ext cx="4833728" cy="2858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74" y="412368"/>
            <a:ext cx="500823" cy="5008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61" y="3262135"/>
            <a:ext cx="3333750" cy="33432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987" y="3950147"/>
            <a:ext cx="1980497" cy="19672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436" y="412369"/>
            <a:ext cx="500823" cy="50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34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tidak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856" y="1083909"/>
            <a:ext cx="11496583" cy="5268912"/>
          </a:xfrm>
        </p:spPr>
        <p:txBody>
          <a:bodyPr>
            <a:normAutofit/>
          </a:bodyPr>
          <a:lstStyle/>
          <a:p>
            <a:pPr algn="just"/>
            <a:r>
              <a:rPr lang="en-AU" sz="3600" dirty="0"/>
              <a:t>I hope you now </a:t>
            </a:r>
            <a:r>
              <a:rPr lang="en-AU" sz="3600" i="1" dirty="0"/>
              <a:t>“know” </a:t>
            </a:r>
            <a:r>
              <a:rPr lang="en-AU" sz="3600" dirty="0"/>
              <a:t>how to say </a:t>
            </a:r>
            <a:r>
              <a:rPr lang="en-AU" sz="3600" i="1" dirty="0"/>
              <a:t>“no” </a:t>
            </a:r>
            <a:r>
              <a:rPr lang="en-AU" sz="3600" dirty="0"/>
              <a:t>in Indonesian. If you don’t “know”, you’ll never </a:t>
            </a:r>
            <a:r>
              <a:rPr lang="en-AU" sz="3600" i="1" dirty="0"/>
              <a:t>“know”</a:t>
            </a:r>
            <a:r>
              <a:rPr lang="en-AU" sz="3600" dirty="0"/>
              <a:t>!</a:t>
            </a:r>
          </a:p>
          <a:p>
            <a:endParaRPr lang="en-AU" sz="40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74" y="412368"/>
            <a:ext cx="500823" cy="5008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436" y="412369"/>
            <a:ext cx="500823" cy="5008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659" y="1513151"/>
            <a:ext cx="2514600" cy="3333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737" y="1737932"/>
            <a:ext cx="1028700" cy="981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36" y="4618538"/>
            <a:ext cx="3152775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649" y="2850416"/>
            <a:ext cx="1905000" cy="1905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387" y="2336506"/>
            <a:ext cx="2610837" cy="20351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944" y="4406522"/>
            <a:ext cx="4038600" cy="30003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207" y="4006861"/>
            <a:ext cx="2748360" cy="274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8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85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tidak</vt:lpstr>
      <vt:lpstr>tidak</vt:lpstr>
      <vt:lpstr>tidak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42</cp:revision>
  <dcterms:created xsi:type="dcterms:W3CDTF">2016-04-10T22:18:35Z</dcterms:created>
  <dcterms:modified xsi:type="dcterms:W3CDTF">2017-05-17T08:01:46Z</dcterms:modified>
</cp:coreProperties>
</file>