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365" r:id="rId3"/>
    <p:sldId id="259" r:id="rId4"/>
    <p:sldId id="364" r:id="rId5"/>
    <p:sldId id="367" r:id="rId6"/>
    <p:sldId id="366" r:id="rId7"/>
    <p:sldId id="368" r:id="rId8"/>
    <p:sldId id="3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A048-94CF-498C-B54C-22F19B6795AC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233B-6B77-4E5E-A1CA-C2A085D805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37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1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42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71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8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8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9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7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5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950A59-9F73-450F-9E76-223F4A7289EE}" type="datetimeFigureOut">
              <a:rPr lang="en-AU" smtClean="0"/>
              <a:t>13/02/2019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4D1FC1-190F-4E78-A1E8-B0F04595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9" y="1793289"/>
            <a:ext cx="9144001" cy="50913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FD7F9A-32EA-4FEC-AD95-5C7789F9838D}"/>
              </a:ext>
            </a:extLst>
          </p:cNvPr>
          <p:cNvSpPr/>
          <p:nvPr/>
        </p:nvSpPr>
        <p:spPr>
          <a:xfrm>
            <a:off x="2686458" y="1971190"/>
            <a:ext cx="5866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Thor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Mencari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Pacar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E7986-24CE-464C-8804-FA67CA5DBC29}"/>
              </a:ext>
            </a:extLst>
          </p:cNvPr>
          <p:cNvSpPr/>
          <p:nvPr/>
        </p:nvSpPr>
        <p:spPr>
          <a:xfrm>
            <a:off x="5527324" y="2894520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E3DC1-5D77-47DF-B938-643F5B7C6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63" y="3563371"/>
            <a:ext cx="3933382" cy="802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F8215-DC4A-4D3C-ADB1-6A600D7D8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994">
            <a:off x="7161292" y="3249874"/>
            <a:ext cx="2532064" cy="36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18BCCA-E255-40BD-A1C2-34B672F4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" y="23403"/>
            <a:ext cx="5089494" cy="103825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658652-4F89-442C-8395-D0FB9F7A0D69}"/>
              </a:ext>
            </a:extLst>
          </p:cNvPr>
          <p:cNvGraphicFramePr>
            <a:graphicFrameLocks noGrp="1"/>
          </p:cNvGraphicFramePr>
          <p:nvPr/>
        </p:nvGraphicFramePr>
        <p:xfrm>
          <a:off x="771371" y="1061660"/>
          <a:ext cx="8128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171032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27369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Profil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Pribadi</a:t>
                      </a:r>
                      <a:r>
                        <a:rPr lang="en-AU" sz="2800" dirty="0"/>
                        <a:t> Thor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1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badi" panose="020B0604020104020204" pitchFamily="34" charset="0"/>
                        </a:rPr>
                        <a:t>Nama </a:t>
                      </a:r>
                      <a:r>
                        <a:rPr lang="en-AU" dirty="0" err="1">
                          <a:latin typeface="Abadi" panose="020B0604020104020204" pitchFamily="34" charset="0"/>
                        </a:rPr>
                        <a:t>lengkap</a:t>
                      </a:r>
                      <a:endParaRPr lang="en-AU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Thor </a:t>
                      </a:r>
                      <a:r>
                        <a:rPr lang="en-AU" dirty="0" err="1"/>
                        <a:t>Odinson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2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Umur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1060 </a:t>
                      </a:r>
                      <a:r>
                        <a:rPr lang="en-AU" dirty="0" err="1"/>
                        <a:t>tahun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3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Tempat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tinggal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Asgard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Kewarganegaraan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Orang </a:t>
                      </a:r>
                      <a:r>
                        <a:rPr lang="en-AU" dirty="0" err="1"/>
                        <a:t>Asgard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2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Hobi-hobi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Suka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bertualang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tertarik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dengan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kegiatan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fisik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Tinggi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202 </a:t>
                      </a:r>
                      <a:r>
                        <a:rPr lang="en-AU" dirty="0" err="1"/>
                        <a:t>sentimeter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6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Berat</a:t>
                      </a:r>
                      <a:r>
                        <a:rPr lang="en-AU" dirty="0"/>
                        <a:t>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290 kilogram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6262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33AD3AC-16F2-44EB-8540-74448D3F9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9" y="1459490"/>
            <a:ext cx="3308469" cy="5155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68DBD5-2F4D-447E-BD2C-E26CBBA3EADC}"/>
              </a:ext>
            </a:extLst>
          </p:cNvPr>
          <p:cNvSpPr txBox="1"/>
          <p:nvPr/>
        </p:nvSpPr>
        <p:spPr>
          <a:xfrm>
            <a:off x="3932993" y="4663602"/>
            <a:ext cx="307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Siapa</a:t>
            </a:r>
            <a:r>
              <a:rPr lang="en-AU" b="1" dirty="0"/>
              <a:t> </a:t>
            </a:r>
            <a:r>
              <a:rPr lang="en-AU" b="1" dirty="0" err="1"/>
              <a:t>nama</a:t>
            </a:r>
            <a:r>
              <a:rPr lang="en-AU" b="1" dirty="0"/>
              <a:t> </a:t>
            </a:r>
            <a:r>
              <a:rPr lang="en-AU" b="1" dirty="0" err="1"/>
              <a:t>lengkap</a:t>
            </a:r>
            <a:r>
              <a:rPr lang="en-AU" b="1" dirty="0"/>
              <a:t> Thor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umur</a:t>
            </a:r>
            <a:r>
              <a:rPr lang="en-AU" b="1" dirty="0">
                <a:latin typeface="Abadi" panose="020B0604020104020204" pitchFamily="34" charset="0"/>
              </a:rPr>
              <a:t> Thor?</a:t>
            </a:r>
          </a:p>
          <a:p>
            <a:r>
              <a:rPr lang="en-AU" b="1" dirty="0">
                <a:latin typeface="Abadi" panose="020B0604020104020204" pitchFamily="34" charset="0"/>
              </a:rPr>
              <a:t>Thor </a:t>
            </a:r>
            <a:r>
              <a:rPr lang="en-AU" b="1" dirty="0" err="1">
                <a:latin typeface="Abadi" panose="020B0604020104020204" pitchFamily="34" charset="0"/>
              </a:rPr>
              <a:t>tinggal</a:t>
            </a:r>
            <a:r>
              <a:rPr lang="en-AU" b="1" dirty="0">
                <a:latin typeface="Abadi" panose="020B0604020104020204" pitchFamily="34" charset="0"/>
              </a:rPr>
              <a:t> di mana?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hobinya</a:t>
            </a:r>
            <a:r>
              <a:rPr lang="en-AU" b="1" dirty="0">
                <a:latin typeface="Abadi" panose="020B0604020104020204" pitchFamily="34" charset="0"/>
              </a:rPr>
              <a:t> Thor?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tinggi</a:t>
            </a:r>
            <a:r>
              <a:rPr lang="en-AU" b="1" dirty="0">
                <a:latin typeface="Abadi" panose="020B0604020104020204" pitchFamily="34" charset="0"/>
              </a:rPr>
              <a:t> badan Thor?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berat</a:t>
            </a:r>
            <a:r>
              <a:rPr lang="en-AU" b="1" dirty="0">
                <a:latin typeface="Abadi" panose="020B0604020104020204" pitchFamily="34" charset="0"/>
              </a:rPr>
              <a:t> badan Thor?</a:t>
            </a: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3099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Calon</a:t>
            </a:r>
            <a:r>
              <a:rPr lang="en-AU" cap="none" dirty="0"/>
              <a:t> </a:t>
            </a:r>
            <a:r>
              <a:rPr lang="en-AU" cap="none" dirty="0" err="1"/>
              <a:t>Pacar</a:t>
            </a:r>
            <a:r>
              <a:rPr lang="en-AU" cap="none" dirty="0"/>
              <a:t> Thor # 1</a:t>
            </a:r>
          </a:p>
        </p:txBody>
      </p:sp>
      <p:pic>
        <p:nvPicPr>
          <p:cNvPr id="1026" name="Picture 2" descr="Image result for Computer screen.png">
            <a:extLst>
              <a:ext uri="{FF2B5EF4-FFF2-40B4-BE49-F238E27FC236}">
                <a16:creationId xmlns:a16="http://schemas.microsoft.com/office/drawing/2014/main" id="{94558CD8-2799-4514-A110-C54AB5B5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195415"/>
            <a:ext cx="523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43BE0-2809-4C19-A31F-78643CDEA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41" y="2489114"/>
            <a:ext cx="3733118" cy="761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A2A38-2529-443C-9ABC-2BBEB6BBA1C7}"/>
              </a:ext>
            </a:extLst>
          </p:cNvPr>
          <p:cNvSpPr txBox="1"/>
          <p:nvPr/>
        </p:nvSpPr>
        <p:spPr>
          <a:xfrm>
            <a:off x="4014014" y="3429000"/>
            <a:ext cx="416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# 1 : Jessica </a:t>
            </a:r>
            <a:r>
              <a:rPr lang="en-AU" sz="3200" b="1" dirty="0" err="1"/>
              <a:t>Mauboy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8804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18BCCA-E255-40BD-A1C2-34B672F4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" y="23403"/>
            <a:ext cx="5089494" cy="103825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658652-4F89-442C-8395-D0FB9F7A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23596"/>
              </p:ext>
            </p:extLst>
          </p:nvPr>
        </p:nvGraphicFramePr>
        <p:xfrm>
          <a:off x="771371" y="1061660"/>
          <a:ext cx="8128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171032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27369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Profil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Pribadi</a:t>
                      </a:r>
                      <a:r>
                        <a:rPr lang="en-AU" sz="2800" dirty="0"/>
                        <a:t> Jessica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1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badi" panose="020B0604020104020204" pitchFamily="34" charset="0"/>
                        </a:rPr>
                        <a:t>Nama </a:t>
                      </a:r>
                      <a:r>
                        <a:rPr lang="en-AU" dirty="0" err="1">
                          <a:latin typeface="Abadi" panose="020B0604020104020204" pitchFamily="34" charset="0"/>
                        </a:rPr>
                        <a:t>lengkap</a:t>
                      </a:r>
                      <a:endParaRPr lang="en-AU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Jessica Hilda </a:t>
                      </a:r>
                      <a:r>
                        <a:rPr lang="en-AU" dirty="0" err="1"/>
                        <a:t>Mauboy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2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Umur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29 </a:t>
                      </a:r>
                      <a:r>
                        <a:rPr lang="en-AU" dirty="0" err="1"/>
                        <a:t>tahun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3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Tempat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tinggal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Darwin, 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Kewarganegaraan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Orang 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2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Pekerjaan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Penyanyi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Hobi-hobi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Suka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berkuda</a:t>
                      </a:r>
                      <a:r>
                        <a:rPr lang="en-AU" dirty="0"/>
                        <a:t>, </a:t>
                      </a:r>
                      <a:r>
                        <a:rPr lang="en-AU" dirty="0" err="1"/>
                        <a:t>membaca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mengarang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menyanyi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lagu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Tinggi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163 </a:t>
                      </a:r>
                      <a:r>
                        <a:rPr lang="en-AU" dirty="0" err="1"/>
                        <a:t>sentimeter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6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Berat</a:t>
                      </a:r>
                      <a:r>
                        <a:rPr lang="en-AU" dirty="0"/>
                        <a:t>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54 kilogram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626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68DBD5-2F4D-447E-BD2C-E26CBBA3EADC}"/>
              </a:ext>
            </a:extLst>
          </p:cNvPr>
          <p:cNvSpPr txBox="1"/>
          <p:nvPr/>
        </p:nvSpPr>
        <p:spPr>
          <a:xfrm>
            <a:off x="3968504" y="4983198"/>
            <a:ext cx="307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Apa</a:t>
            </a:r>
            <a:r>
              <a:rPr lang="en-AU" b="1" dirty="0"/>
              <a:t> </a:t>
            </a:r>
            <a:r>
              <a:rPr lang="en-AU" b="1" dirty="0" err="1"/>
              <a:t>nama</a:t>
            </a:r>
            <a:r>
              <a:rPr lang="en-AU" b="1" dirty="0"/>
              <a:t> </a:t>
            </a:r>
            <a:r>
              <a:rPr lang="en-AU" b="1" dirty="0" err="1"/>
              <a:t>lengkap</a:t>
            </a:r>
            <a:r>
              <a:rPr lang="en-AU" b="1" dirty="0"/>
              <a:t> Jessica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umur</a:t>
            </a:r>
            <a:r>
              <a:rPr lang="en-AU" b="1" dirty="0">
                <a:latin typeface="Abadi" panose="020B0604020104020204" pitchFamily="34" charset="0"/>
              </a:rPr>
              <a:t> Jessica?</a:t>
            </a:r>
          </a:p>
          <a:p>
            <a:r>
              <a:rPr lang="en-AU" b="1" dirty="0">
                <a:latin typeface="Abadi" panose="020B0604020104020204" pitchFamily="34" charset="0"/>
              </a:rPr>
              <a:t>Jessica </a:t>
            </a:r>
            <a:r>
              <a:rPr lang="en-AU" b="1" dirty="0" err="1">
                <a:latin typeface="Abadi" panose="020B0604020104020204" pitchFamily="34" charset="0"/>
              </a:rPr>
              <a:t>tinggal</a:t>
            </a:r>
            <a:r>
              <a:rPr lang="en-AU" b="1" dirty="0">
                <a:latin typeface="Abadi" panose="020B0604020104020204" pitchFamily="34" charset="0"/>
              </a:rPr>
              <a:t> di mana?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hobinya</a:t>
            </a:r>
            <a:r>
              <a:rPr lang="en-AU" b="1" dirty="0">
                <a:latin typeface="Abadi" panose="020B0604020104020204" pitchFamily="34" charset="0"/>
              </a:rPr>
              <a:t> Jessica?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tinggi</a:t>
            </a:r>
            <a:r>
              <a:rPr lang="en-AU" b="1" dirty="0">
                <a:latin typeface="Abadi" panose="020B0604020104020204" pitchFamily="34" charset="0"/>
              </a:rPr>
              <a:t> badan Jessica?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berat</a:t>
            </a:r>
            <a:r>
              <a:rPr lang="en-AU" b="1" dirty="0">
                <a:latin typeface="Abadi" panose="020B0604020104020204" pitchFamily="34" charset="0"/>
              </a:rPr>
              <a:t> badan Jessica?</a:t>
            </a: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6FCB5-5451-46E0-9557-DBCD27B3D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63" y="2938720"/>
            <a:ext cx="5248337" cy="38884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CECDF5-8ABF-43DA-B7C9-B87CD4AD07DA}"/>
              </a:ext>
            </a:extLst>
          </p:cNvPr>
          <p:cNvSpPr/>
          <p:nvPr/>
        </p:nvSpPr>
        <p:spPr>
          <a:xfrm>
            <a:off x="5980591" y="172402"/>
            <a:ext cx="6042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Apakah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dia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cocok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untuk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Thor?</a:t>
            </a:r>
          </a:p>
        </p:txBody>
      </p:sp>
    </p:spTree>
    <p:extLst>
      <p:ext uri="{BB962C8B-B14F-4D97-AF65-F5344CB8AC3E}">
        <p14:creationId xmlns:p14="http://schemas.microsoft.com/office/powerpoint/2010/main" val="9933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Calon</a:t>
            </a:r>
            <a:r>
              <a:rPr lang="en-AU" cap="none" dirty="0"/>
              <a:t> </a:t>
            </a:r>
            <a:r>
              <a:rPr lang="en-AU" cap="none" dirty="0" err="1"/>
              <a:t>Pacar</a:t>
            </a:r>
            <a:r>
              <a:rPr lang="en-AU" cap="none" dirty="0"/>
              <a:t> Thor # 2</a:t>
            </a:r>
          </a:p>
        </p:txBody>
      </p:sp>
      <p:pic>
        <p:nvPicPr>
          <p:cNvPr id="1026" name="Picture 2" descr="Image result for Computer screen.png">
            <a:extLst>
              <a:ext uri="{FF2B5EF4-FFF2-40B4-BE49-F238E27FC236}">
                <a16:creationId xmlns:a16="http://schemas.microsoft.com/office/drawing/2014/main" id="{94558CD8-2799-4514-A110-C54AB5B5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195415"/>
            <a:ext cx="523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43BE0-2809-4C19-A31F-78643CDEA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41" y="2489114"/>
            <a:ext cx="3733118" cy="761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A2A38-2529-443C-9ABC-2BBEB6BBA1C7}"/>
              </a:ext>
            </a:extLst>
          </p:cNvPr>
          <p:cNvSpPr txBox="1"/>
          <p:nvPr/>
        </p:nvSpPr>
        <p:spPr>
          <a:xfrm>
            <a:off x="4014014" y="3429000"/>
            <a:ext cx="416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# 2 : Kim Kardashian</a:t>
            </a:r>
          </a:p>
        </p:txBody>
      </p:sp>
    </p:spTree>
    <p:extLst>
      <p:ext uri="{BB962C8B-B14F-4D97-AF65-F5344CB8AC3E}">
        <p14:creationId xmlns:p14="http://schemas.microsoft.com/office/powerpoint/2010/main" val="40490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18BCCA-E255-40BD-A1C2-34B672F4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" y="23403"/>
            <a:ext cx="5089494" cy="103825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658652-4F89-442C-8395-D0FB9F7A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23175"/>
              </p:ext>
            </p:extLst>
          </p:nvPr>
        </p:nvGraphicFramePr>
        <p:xfrm>
          <a:off x="771371" y="1061660"/>
          <a:ext cx="8128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171032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27369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Profil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Pribadi</a:t>
                      </a:r>
                      <a:r>
                        <a:rPr lang="en-AU" sz="2800" dirty="0"/>
                        <a:t> Kim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1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badi" panose="020B0604020104020204" pitchFamily="34" charset="0"/>
                        </a:rPr>
                        <a:t>Nama </a:t>
                      </a:r>
                      <a:r>
                        <a:rPr lang="en-AU" dirty="0" err="1">
                          <a:latin typeface="Abadi" panose="020B0604020104020204" pitchFamily="34" charset="0"/>
                        </a:rPr>
                        <a:t>lengkap</a:t>
                      </a:r>
                      <a:endParaRPr lang="en-AU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Kimberly Kardashian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2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Umur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38 </a:t>
                      </a:r>
                      <a:r>
                        <a:rPr lang="en-AU" dirty="0" err="1"/>
                        <a:t>tahun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3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Tempat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tinggal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Los Angeles, Amerika </a:t>
                      </a:r>
                      <a:r>
                        <a:rPr lang="en-AU" dirty="0" err="1"/>
                        <a:t>Serikat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Kewarganegaraan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Orang Amerika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2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Pekerjaan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Bintang </a:t>
                      </a:r>
                      <a:r>
                        <a:rPr lang="en-AU" dirty="0" err="1"/>
                        <a:t>televisi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realita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Hobi-hobi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Suka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bernyanyi</a:t>
                      </a:r>
                      <a:r>
                        <a:rPr lang="en-AU" dirty="0"/>
                        <a:t>, </a:t>
                      </a:r>
                      <a:r>
                        <a:rPr lang="en-AU" dirty="0" err="1"/>
                        <a:t>bersenam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mendengarkan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musik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Tinggi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162 </a:t>
                      </a:r>
                      <a:r>
                        <a:rPr lang="en-AU" dirty="0" err="1"/>
                        <a:t>sentimeter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6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Berat</a:t>
                      </a:r>
                      <a:r>
                        <a:rPr lang="en-AU" dirty="0"/>
                        <a:t>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65 kilogram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626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68DBD5-2F4D-447E-BD2C-E26CBBA3EADC}"/>
              </a:ext>
            </a:extLst>
          </p:cNvPr>
          <p:cNvSpPr txBox="1"/>
          <p:nvPr/>
        </p:nvSpPr>
        <p:spPr>
          <a:xfrm>
            <a:off x="3968504" y="4983198"/>
            <a:ext cx="307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Siapa</a:t>
            </a:r>
            <a:r>
              <a:rPr lang="en-AU" b="1" dirty="0"/>
              <a:t> </a:t>
            </a:r>
            <a:r>
              <a:rPr lang="en-AU" b="1" dirty="0" err="1"/>
              <a:t>nama</a:t>
            </a:r>
            <a:r>
              <a:rPr lang="en-AU" b="1" dirty="0"/>
              <a:t> </a:t>
            </a:r>
            <a:r>
              <a:rPr lang="en-AU" b="1" dirty="0" err="1"/>
              <a:t>lengkap</a:t>
            </a:r>
            <a:r>
              <a:rPr lang="en-AU" b="1" dirty="0"/>
              <a:t> Kim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umur</a:t>
            </a:r>
            <a:r>
              <a:rPr lang="en-AU" b="1">
                <a:latin typeface="Abadi" panose="020B0604020104020204" pitchFamily="34" charset="0"/>
              </a:rPr>
              <a:t> Kim?</a:t>
            </a:r>
            <a:endParaRPr lang="en-AU" b="1" dirty="0">
              <a:latin typeface="Abadi" panose="020B0604020104020204" pitchFamily="34" charset="0"/>
            </a:endParaRPr>
          </a:p>
          <a:p>
            <a:r>
              <a:rPr lang="en-AU" b="1" dirty="0">
                <a:latin typeface="Abadi" panose="020B0604020104020204" pitchFamily="34" charset="0"/>
              </a:rPr>
              <a:t>Kim </a:t>
            </a:r>
            <a:r>
              <a:rPr lang="en-AU" b="1" dirty="0" err="1">
                <a:latin typeface="Abadi" panose="020B0604020104020204" pitchFamily="34" charset="0"/>
              </a:rPr>
              <a:t>tinggal</a:t>
            </a:r>
            <a:r>
              <a:rPr lang="en-AU" b="1" dirty="0">
                <a:latin typeface="Abadi" panose="020B0604020104020204" pitchFamily="34" charset="0"/>
              </a:rPr>
              <a:t> di mana?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hobinya</a:t>
            </a:r>
            <a:r>
              <a:rPr lang="en-AU" b="1" dirty="0">
                <a:latin typeface="Abadi" panose="020B0604020104020204" pitchFamily="34" charset="0"/>
              </a:rPr>
              <a:t> Kim?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tinggi</a:t>
            </a:r>
            <a:r>
              <a:rPr lang="en-AU" b="1" dirty="0">
                <a:latin typeface="Abadi" panose="020B0604020104020204" pitchFamily="34" charset="0"/>
              </a:rPr>
              <a:t> badan Kim?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berat</a:t>
            </a:r>
            <a:r>
              <a:rPr lang="en-AU" b="1" dirty="0">
                <a:latin typeface="Abadi" panose="020B0604020104020204" pitchFamily="34" charset="0"/>
              </a:rPr>
              <a:t> badan Kim?</a:t>
            </a: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1E6ED-7209-418F-AF24-64B4556E7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33" y="1436914"/>
            <a:ext cx="3143370" cy="54210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31F28D-1A61-4860-9E1C-DF5D380ABC24}"/>
              </a:ext>
            </a:extLst>
          </p:cNvPr>
          <p:cNvSpPr/>
          <p:nvPr/>
        </p:nvSpPr>
        <p:spPr>
          <a:xfrm>
            <a:off x="5980591" y="172402"/>
            <a:ext cx="6042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Apakah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dia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cocok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untuk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Thor?</a:t>
            </a:r>
          </a:p>
        </p:txBody>
      </p:sp>
    </p:spTree>
    <p:extLst>
      <p:ext uri="{BB962C8B-B14F-4D97-AF65-F5344CB8AC3E}">
        <p14:creationId xmlns:p14="http://schemas.microsoft.com/office/powerpoint/2010/main" val="14159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Calon</a:t>
            </a:r>
            <a:r>
              <a:rPr lang="en-AU" cap="none" dirty="0"/>
              <a:t> </a:t>
            </a:r>
            <a:r>
              <a:rPr lang="en-AU" cap="none" dirty="0" err="1"/>
              <a:t>Pacar</a:t>
            </a:r>
            <a:r>
              <a:rPr lang="en-AU" cap="none" dirty="0"/>
              <a:t> Thor # 3</a:t>
            </a:r>
          </a:p>
        </p:txBody>
      </p:sp>
      <p:pic>
        <p:nvPicPr>
          <p:cNvPr id="1026" name="Picture 2" descr="Image result for Computer screen.png">
            <a:extLst>
              <a:ext uri="{FF2B5EF4-FFF2-40B4-BE49-F238E27FC236}">
                <a16:creationId xmlns:a16="http://schemas.microsoft.com/office/drawing/2014/main" id="{94558CD8-2799-4514-A110-C54AB5B5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195415"/>
            <a:ext cx="523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43BE0-2809-4C19-A31F-78643CDEA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41" y="2489114"/>
            <a:ext cx="3733118" cy="761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A2A38-2529-443C-9ABC-2BBEB6BBA1C7}"/>
              </a:ext>
            </a:extLst>
          </p:cNvPr>
          <p:cNvSpPr txBox="1"/>
          <p:nvPr/>
        </p:nvSpPr>
        <p:spPr>
          <a:xfrm>
            <a:off x="4014014" y="3429000"/>
            <a:ext cx="416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# 3 : Serena Williams</a:t>
            </a:r>
          </a:p>
        </p:txBody>
      </p:sp>
    </p:spTree>
    <p:extLst>
      <p:ext uri="{BB962C8B-B14F-4D97-AF65-F5344CB8AC3E}">
        <p14:creationId xmlns:p14="http://schemas.microsoft.com/office/powerpoint/2010/main" val="7252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18BCCA-E255-40BD-A1C2-34B672F4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" y="23403"/>
            <a:ext cx="5089494" cy="103825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658652-4F89-442C-8395-D0FB9F7A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20657"/>
              </p:ext>
            </p:extLst>
          </p:nvPr>
        </p:nvGraphicFramePr>
        <p:xfrm>
          <a:off x="771371" y="1061660"/>
          <a:ext cx="8128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171032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27369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Profil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Pribadi</a:t>
                      </a:r>
                      <a:r>
                        <a:rPr lang="en-AU" sz="2800" dirty="0"/>
                        <a:t> Serina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1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Abadi" panose="020B0604020104020204" pitchFamily="34" charset="0"/>
                        </a:rPr>
                        <a:t>Nama </a:t>
                      </a:r>
                      <a:r>
                        <a:rPr lang="en-AU" dirty="0" err="1">
                          <a:latin typeface="Abadi" panose="020B0604020104020204" pitchFamily="34" charset="0"/>
                        </a:rPr>
                        <a:t>lengkap</a:t>
                      </a:r>
                      <a:endParaRPr lang="en-AU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Serena </a:t>
                      </a:r>
                      <a:r>
                        <a:rPr lang="en-AU" dirty="0" err="1"/>
                        <a:t>Jameka</a:t>
                      </a:r>
                      <a:r>
                        <a:rPr lang="en-AU" dirty="0"/>
                        <a:t>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2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Umur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37 </a:t>
                      </a:r>
                      <a:r>
                        <a:rPr lang="en-AU" dirty="0" err="1"/>
                        <a:t>tahun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3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Tempat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tinggal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Michigan, Amerika </a:t>
                      </a:r>
                      <a:r>
                        <a:rPr lang="en-AU" dirty="0" err="1"/>
                        <a:t>Serikat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Kewarganegaraan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Orang Amerika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2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Pekerjaan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Pemain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tenis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profesional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Hobi-hobi</a:t>
                      </a:r>
                      <a:r>
                        <a:rPr lang="en-AU" dirty="0"/>
                        <a:t>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Suka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menonton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futbal</a:t>
                      </a:r>
                      <a:r>
                        <a:rPr lang="en-AU" dirty="0"/>
                        <a:t>, </a:t>
                      </a:r>
                      <a:r>
                        <a:rPr lang="en-AU" dirty="0" err="1"/>
                        <a:t>membaca</a:t>
                      </a:r>
                      <a:r>
                        <a:rPr lang="en-AU" dirty="0"/>
                        <a:t> dan </a:t>
                      </a:r>
                      <a:r>
                        <a:rPr lang="en-AU" dirty="0" err="1"/>
                        <a:t>pakai</a:t>
                      </a:r>
                      <a:r>
                        <a:rPr lang="en-AU" dirty="0"/>
                        <a:t>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Tinggi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175 </a:t>
                      </a:r>
                      <a:r>
                        <a:rPr lang="en-AU" dirty="0" err="1"/>
                        <a:t>sentimeter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6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Berat</a:t>
                      </a:r>
                      <a:r>
                        <a:rPr lang="en-AU" dirty="0"/>
                        <a:t> badan </a:t>
                      </a:r>
                      <a:r>
                        <a:rPr lang="en-AU" dirty="0">
                          <a:latin typeface="Abadi" panose="020B0604020104020204" pitchFamily="34" charset="0"/>
                        </a:rPr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70 kilogram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626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68DBD5-2F4D-447E-BD2C-E26CBBA3EADC}"/>
              </a:ext>
            </a:extLst>
          </p:cNvPr>
          <p:cNvSpPr txBox="1"/>
          <p:nvPr/>
        </p:nvSpPr>
        <p:spPr>
          <a:xfrm>
            <a:off x="3968504" y="4983198"/>
            <a:ext cx="307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Siapa</a:t>
            </a:r>
            <a:r>
              <a:rPr lang="en-AU" b="1" dirty="0"/>
              <a:t> </a:t>
            </a:r>
            <a:r>
              <a:rPr lang="en-AU" b="1" dirty="0" err="1"/>
              <a:t>nama</a:t>
            </a:r>
            <a:r>
              <a:rPr lang="en-AU" b="1" dirty="0"/>
              <a:t> </a:t>
            </a:r>
            <a:r>
              <a:rPr lang="en-AU" b="1" dirty="0" err="1"/>
              <a:t>lengkap</a:t>
            </a:r>
            <a:r>
              <a:rPr lang="en-AU" b="1" dirty="0"/>
              <a:t> Serena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umur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/>
              <a:t>Serena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r>
              <a:rPr lang="en-AU" b="1" dirty="0"/>
              <a:t>Serena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tinggal</a:t>
            </a:r>
            <a:r>
              <a:rPr lang="en-AU" b="1" dirty="0">
                <a:latin typeface="Abadi" panose="020B0604020104020204" pitchFamily="34" charset="0"/>
              </a:rPr>
              <a:t> di mana?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hobinya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/>
              <a:t>Serena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tinggi</a:t>
            </a:r>
            <a:r>
              <a:rPr lang="en-AU" b="1" dirty="0">
                <a:latin typeface="Abadi" panose="020B0604020104020204" pitchFamily="34" charset="0"/>
              </a:rPr>
              <a:t> badan </a:t>
            </a:r>
            <a:r>
              <a:rPr lang="en-AU" b="1" dirty="0"/>
              <a:t>Serena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r>
              <a:rPr lang="en-AU" b="1" dirty="0" err="1">
                <a:latin typeface="Abadi" panose="020B0604020104020204" pitchFamily="34" charset="0"/>
              </a:rPr>
              <a:t>Berapa</a:t>
            </a:r>
            <a:r>
              <a:rPr lang="en-AU" b="1" dirty="0">
                <a:latin typeface="Abadi" panose="020B0604020104020204" pitchFamily="34" charset="0"/>
              </a:rPr>
              <a:t> </a:t>
            </a:r>
            <a:r>
              <a:rPr lang="en-AU" b="1" dirty="0" err="1">
                <a:latin typeface="Abadi" panose="020B0604020104020204" pitchFamily="34" charset="0"/>
              </a:rPr>
              <a:t>berat</a:t>
            </a:r>
            <a:r>
              <a:rPr lang="en-AU" b="1" dirty="0">
                <a:latin typeface="Abadi" panose="020B0604020104020204" pitchFamily="34" charset="0"/>
              </a:rPr>
              <a:t> badan </a:t>
            </a:r>
            <a:r>
              <a:rPr lang="en-AU" b="1" dirty="0"/>
              <a:t>Serena</a:t>
            </a:r>
            <a:r>
              <a:rPr lang="en-AU" b="1" dirty="0">
                <a:latin typeface="Abadi" panose="020B0604020104020204" pitchFamily="34" charset="0"/>
              </a:rPr>
              <a:t>?</a:t>
            </a: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>
              <a:latin typeface="Abadi" panose="020B0604020104020204" pitchFamily="34" charset="0"/>
            </a:endParaRPr>
          </a:p>
          <a:p>
            <a:endParaRPr lang="en-AU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41477-9738-416A-8340-A820B0EEC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4" y="844156"/>
            <a:ext cx="7567584" cy="60138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38DCD7-726D-47DE-8DB3-87C00EB14D25}"/>
              </a:ext>
            </a:extLst>
          </p:cNvPr>
          <p:cNvSpPr/>
          <p:nvPr/>
        </p:nvSpPr>
        <p:spPr>
          <a:xfrm>
            <a:off x="5980591" y="172402"/>
            <a:ext cx="6042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Apakah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dia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cocok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untuk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Thor?</a:t>
            </a:r>
          </a:p>
        </p:txBody>
      </p:sp>
    </p:spTree>
    <p:extLst>
      <p:ext uri="{BB962C8B-B14F-4D97-AF65-F5344CB8AC3E}">
        <p14:creationId xmlns:p14="http://schemas.microsoft.com/office/powerpoint/2010/main" val="6186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2281</TotalTime>
  <Words>340</Words>
  <Application>Microsoft Office PowerPoint</Application>
  <PresentationFormat>Widescreen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Abadi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Calon Pacar Thor # 1</vt:lpstr>
      <vt:lpstr>PowerPoint Presentation</vt:lpstr>
      <vt:lpstr>Calon Pacar Thor # 2</vt:lpstr>
      <vt:lpstr>PowerPoint Presentation</vt:lpstr>
      <vt:lpstr>Calon Pacar Thor # 3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 Athanasiadis</cp:lastModifiedBy>
  <cp:revision>241</cp:revision>
  <dcterms:created xsi:type="dcterms:W3CDTF">2018-10-22T04:22:34Z</dcterms:created>
  <dcterms:modified xsi:type="dcterms:W3CDTF">2019-02-13T01:04:49Z</dcterms:modified>
</cp:coreProperties>
</file>