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F3924-BFA1-420E-B342-9954F3891BF1}" type="datetimeFigureOut">
              <a:rPr lang="en-US" smtClean="0"/>
              <a:pPr/>
              <a:t>27-Mar-16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2E62-47F4-47F9-BB7E-EA0E7055D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F3924-BFA1-420E-B342-9954F3891BF1}" type="datetimeFigureOut">
              <a:rPr lang="en-US" smtClean="0"/>
              <a:pPr/>
              <a:t>27-Mar-16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2E62-47F4-47F9-BB7E-EA0E7055D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F3924-BFA1-420E-B342-9954F3891BF1}" type="datetimeFigureOut">
              <a:rPr lang="en-US" smtClean="0"/>
              <a:pPr/>
              <a:t>27-Mar-16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2E62-47F4-47F9-BB7E-EA0E7055D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F3924-BFA1-420E-B342-9954F3891BF1}" type="datetimeFigureOut">
              <a:rPr lang="en-US" smtClean="0"/>
              <a:pPr/>
              <a:t>27-Mar-16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2E62-47F4-47F9-BB7E-EA0E7055D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F3924-BFA1-420E-B342-9954F3891BF1}" type="datetimeFigureOut">
              <a:rPr lang="en-US" smtClean="0"/>
              <a:pPr/>
              <a:t>27-Mar-16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2E62-47F4-47F9-BB7E-EA0E7055D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F3924-BFA1-420E-B342-9954F3891BF1}" type="datetimeFigureOut">
              <a:rPr lang="en-US" smtClean="0"/>
              <a:pPr/>
              <a:t>27-Mar-16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2E62-47F4-47F9-BB7E-EA0E7055D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F3924-BFA1-420E-B342-9954F3891BF1}" type="datetimeFigureOut">
              <a:rPr lang="en-US" smtClean="0"/>
              <a:pPr/>
              <a:t>27-Mar-16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2E62-47F4-47F9-BB7E-EA0E7055D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F3924-BFA1-420E-B342-9954F3891BF1}" type="datetimeFigureOut">
              <a:rPr lang="en-US" smtClean="0"/>
              <a:pPr/>
              <a:t>27-Mar-16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2E62-47F4-47F9-BB7E-EA0E7055D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F3924-BFA1-420E-B342-9954F3891BF1}" type="datetimeFigureOut">
              <a:rPr lang="en-US" smtClean="0"/>
              <a:pPr/>
              <a:t>27-Mar-16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2E62-47F4-47F9-BB7E-EA0E7055D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F3924-BFA1-420E-B342-9954F3891BF1}" type="datetimeFigureOut">
              <a:rPr lang="en-US" smtClean="0"/>
              <a:pPr/>
              <a:t>27-Mar-16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2E62-47F4-47F9-BB7E-EA0E7055D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F3924-BFA1-420E-B342-9954F3891BF1}" type="datetimeFigureOut">
              <a:rPr lang="en-US" smtClean="0"/>
              <a:pPr/>
              <a:t>27-Mar-16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92E62-47F4-47F9-BB7E-EA0E7055DA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DF3924-BFA1-420E-B342-9954F3891BF1}" type="datetimeFigureOut">
              <a:rPr lang="en-US" smtClean="0"/>
              <a:pPr/>
              <a:t>27-Mar-16</a:t>
            </a:fld>
            <a:endParaRPr lang="en-U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E92E62-47F4-47F9-BB7E-EA0E7055D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BZ_Simpsons_Family_Tree_by_Marruche_w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omero-simps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219200"/>
            <a:ext cx="3771900" cy="4396021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219200" y="1752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Bapak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marg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1" y="533400"/>
            <a:ext cx="3238500" cy="51816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010400" y="4343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Ibu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3352800" y="488603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Orangtua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32786006mona-simpson-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04799"/>
            <a:ext cx="6934200" cy="6192611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685800" y="2590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Nenek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Abraham_Simp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81000"/>
            <a:ext cx="6324600" cy="57150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562600" y="18288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Kakek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patty and sel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6172200" cy="4572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5638800" y="3200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Bibi-Bibi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erbert_powe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9" y="1219200"/>
            <a:ext cx="7010401" cy="51998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5562600" y="28194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Paman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lisasimp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600200"/>
            <a:ext cx="3352800" cy="4572000"/>
          </a:xfrm>
          <a:prstGeom prst="rect">
            <a:avLst/>
          </a:prstGeom>
        </p:spPr>
      </p:pic>
      <p:pic>
        <p:nvPicPr>
          <p:cNvPr id="3" name="2 Imagen" descr="maggie_simps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3929396"/>
            <a:ext cx="1868557" cy="2046515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440680" y="2514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erempuan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14400"/>
            <a:ext cx="4419600" cy="5029200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4953000" y="25908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Saudara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Laki</a:t>
            </a:r>
            <a:r>
              <a:rPr lang="en-GB" sz="2400" dirty="0" err="1">
                <a:latin typeface="Arial" pitchFamily="34" charset="0"/>
                <a:cs typeface="Arial" pitchFamily="34" charset="0"/>
              </a:rPr>
              <a:t>-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Laki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70243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029200" y="3352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</a:t>
            </a:r>
            <a:r>
              <a:rPr lang="en-US" dirty="0" err="1" smtClean="0"/>
              <a:t>Sepupu</a:t>
            </a:r>
            <a:endParaRPr lang="en-US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600200"/>
            <a:ext cx="3747541" cy="34290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</TotalTime>
  <Words>14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Verdana</vt:lpstr>
      <vt:lpstr>Wingdings 2</vt:lpstr>
      <vt:lpstr>Aspecto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Martha Juliana F</dc:creator>
  <cp:lastModifiedBy>Jim Athans</cp:lastModifiedBy>
  <cp:revision>9</cp:revision>
  <dcterms:created xsi:type="dcterms:W3CDTF">2013-01-23T16:13:33Z</dcterms:created>
  <dcterms:modified xsi:type="dcterms:W3CDTF">2016-03-27T03:59:12Z</dcterms:modified>
</cp:coreProperties>
</file>