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tentu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76" y="2991773"/>
            <a:ext cx="2013335" cy="2013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83" y="2175028"/>
            <a:ext cx="2367055" cy="316266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3" y="2175028"/>
            <a:ext cx="1581332" cy="31626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23" y="2175028"/>
            <a:ext cx="2263281" cy="31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5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tentu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798992"/>
            <a:ext cx="10640627" cy="4351338"/>
          </a:xfrm>
        </p:spPr>
        <p:txBody>
          <a:bodyPr/>
          <a:lstStyle/>
          <a:p>
            <a:r>
              <a:rPr lang="en-AU" dirty="0"/>
              <a:t>No, </a:t>
            </a:r>
            <a:r>
              <a:rPr lang="en-AU" b="1" i="1" dirty="0"/>
              <a:t>“</a:t>
            </a:r>
            <a:r>
              <a:rPr lang="en-AU" b="1" i="1" dirty="0" err="1"/>
              <a:t>tentu</a:t>
            </a:r>
            <a:r>
              <a:rPr lang="en-AU" b="1" i="1" dirty="0"/>
              <a:t>”</a:t>
            </a:r>
            <a:r>
              <a:rPr lang="en-AU" dirty="0"/>
              <a:t>,</a:t>
            </a:r>
            <a:r>
              <a:rPr lang="en-AU" b="1" i="1" dirty="0"/>
              <a:t> </a:t>
            </a:r>
            <a:r>
              <a:rPr lang="en-AU" dirty="0"/>
              <a:t>pronounced</a:t>
            </a:r>
            <a:r>
              <a:rPr lang="en-AU" b="1" i="1" dirty="0"/>
              <a:t> “ten-two”</a:t>
            </a:r>
            <a:r>
              <a:rPr lang="en-AU" dirty="0"/>
              <a:t>,</a:t>
            </a:r>
            <a:r>
              <a:rPr lang="en-AU" b="1" i="1" dirty="0"/>
              <a:t> </a:t>
            </a:r>
            <a:r>
              <a:rPr lang="en-AU" dirty="0"/>
              <a:t>is not the sum of </a:t>
            </a:r>
            <a:r>
              <a:rPr lang="en-AU" i="1" dirty="0"/>
              <a:t>“ten” </a:t>
            </a:r>
            <a:r>
              <a:rPr lang="en-AU" dirty="0"/>
              <a:t>multiplied by </a:t>
            </a:r>
            <a:r>
              <a:rPr lang="en-AU" i="1" dirty="0"/>
              <a:t>“two”</a:t>
            </a:r>
            <a:r>
              <a:rPr lang="en-AU" dirty="0"/>
              <a:t>! </a:t>
            </a:r>
            <a:r>
              <a:rPr lang="en-AU" b="1" i="1" dirty="0"/>
              <a:t>“</a:t>
            </a:r>
            <a:r>
              <a:rPr lang="en-AU" b="1" i="1" dirty="0" err="1"/>
              <a:t>Tentu</a:t>
            </a:r>
            <a:r>
              <a:rPr lang="en-AU" b="1" i="1" dirty="0"/>
              <a:t>” </a:t>
            </a:r>
            <a:r>
              <a:rPr lang="en-AU" dirty="0"/>
              <a:t>, the answer to that sum is </a:t>
            </a:r>
            <a:r>
              <a:rPr lang="en-AU" i="1" dirty="0"/>
              <a:t>“twenty”</a:t>
            </a:r>
            <a:r>
              <a:rPr lang="en-AU" dirty="0"/>
              <a:t>!</a:t>
            </a:r>
          </a:p>
          <a:p>
            <a:r>
              <a:rPr lang="en-AU" dirty="0"/>
              <a:t>Still confused? In Indonesian, the word </a:t>
            </a:r>
            <a:r>
              <a:rPr lang="en-AU" b="1" i="1" dirty="0"/>
              <a:t>“</a:t>
            </a:r>
            <a:r>
              <a:rPr lang="en-AU" b="1" i="1" dirty="0" err="1"/>
              <a:t>tentu</a:t>
            </a:r>
            <a:r>
              <a:rPr lang="en-AU" b="1" i="1" dirty="0"/>
              <a:t>” </a:t>
            </a:r>
            <a:r>
              <a:rPr lang="en-AU" dirty="0"/>
              <a:t>means </a:t>
            </a:r>
            <a:r>
              <a:rPr lang="en-AU" i="1" dirty="0"/>
              <a:t>“of course” </a:t>
            </a:r>
            <a:r>
              <a:rPr lang="en-AU" dirty="0"/>
              <a:t>or</a:t>
            </a:r>
            <a:r>
              <a:rPr lang="en-AU" i="1" dirty="0"/>
              <a:t> “certainly”</a:t>
            </a:r>
            <a:r>
              <a:rPr lang="en-AU" dirty="0"/>
              <a:t>! Curly, from </a:t>
            </a:r>
            <a:r>
              <a:rPr lang="en-AU" b="1" i="1" dirty="0"/>
              <a:t>The Three Stooges</a:t>
            </a:r>
            <a:r>
              <a:rPr lang="en-AU" dirty="0"/>
              <a:t>, could have told you that!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27" y="3726217"/>
            <a:ext cx="2084873" cy="313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29905"/>
            <a:ext cx="5674865" cy="29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70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tentu</vt:lpstr>
      <vt:lpstr>tentu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29</cp:revision>
  <dcterms:created xsi:type="dcterms:W3CDTF">2016-04-10T22:18:35Z</dcterms:created>
  <dcterms:modified xsi:type="dcterms:W3CDTF">2016-08-14T11:49:31Z</dcterms:modified>
</cp:coreProperties>
</file>