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tentram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8" y="365125"/>
            <a:ext cx="2861390" cy="1535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5" y="1900737"/>
            <a:ext cx="5392025" cy="18482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02" y="1967208"/>
            <a:ext cx="4330318" cy="1948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127" y="1900737"/>
            <a:ext cx="3401391" cy="24003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90" y="5106484"/>
            <a:ext cx="3021128" cy="184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27" y="3648254"/>
            <a:ext cx="2733675" cy="1762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8" y="3028745"/>
            <a:ext cx="5699450" cy="1970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07" y="4464605"/>
            <a:ext cx="4394477" cy="24828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78" y="322318"/>
            <a:ext cx="5333832" cy="20491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4935"/>
            <a:ext cx="5681734" cy="17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tentram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6020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Looking at the pictures, 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tentram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“ten-</a:t>
            </a:r>
            <a:r>
              <a:rPr lang="en-AU" sz="4000" i="1" dirty="0" err="1"/>
              <a:t>trum</a:t>
            </a:r>
            <a:r>
              <a:rPr lang="en-AU" sz="4000" i="1" dirty="0"/>
              <a:t>”, </a:t>
            </a:r>
            <a:r>
              <a:rPr lang="en-AU" sz="4000" dirty="0"/>
              <a:t>means </a:t>
            </a:r>
            <a:r>
              <a:rPr lang="en-AU" sz="4000" i="1" dirty="0"/>
              <a:t>“ten trams”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Sorry, but you are way </a:t>
            </a:r>
            <a:r>
              <a:rPr lang="en-AU" sz="4000" i="1" dirty="0"/>
              <a:t>“off the rails” </a:t>
            </a:r>
            <a:r>
              <a:rPr lang="en-AU" sz="4000" dirty="0"/>
              <a:t>if you believe that. Allow me to put you </a:t>
            </a:r>
            <a:r>
              <a:rPr lang="en-AU" sz="4000" i="1" dirty="0"/>
              <a:t>“back on track”.</a:t>
            </a:r>
            <a:r>
              <a:rPr lang="en-AU" sz="4000" dirty="0"/>
              <a:t> 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tentram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“peaceful” </a:t>
            </a:r>
            <a:r>
              <a:rPr lang="en-AU" sz="4000" dirty="0"/>
              <a:t>in Indonesian. 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48" y="4468875"/>
            <a:ext cx="2442137" cy="2415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9" y="4582605"/>
            <a:ext cx="2188307" cy="2188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40" y="3984864"/>
            <a:ext cx="2637226" cy="2603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38" y="4445822"/>
            <a:ext cx="3331075" cy="2325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44" y="0"/>
            <a:ext cx="1485900" cy="1733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5353" y="-13849"/>
            <a:ext cx="1485899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tentram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9" y="1292843"/>
            <a:ext cx="1137155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don’t want to spoil the serenity but there is nothing </a:t>
            </a:r>
            <a:r>
              <a:rPr lang="en-AU" sz="4000" b="1" i="1" dirty="0"/>
              <a:t>“</a:t>
            </a:r>
            <a:r>
              <a:rPr lang="en-AU" sz="4000" b="1" i="1" dirty="0" err="1"/>
              <a:t>tentrum</a:t>
            </a:r>
            <a:r>
              <a:rPr lang="en-AU" sz="4000" b="1" i="1" dirty="0"/>
              <a:t>” </a:t>
            </a:r>
            <a:r>
              <a:rPr lang="en-AU" sz="4000" dirty="0"/>
              <a:t>about trams rattling down city streets every ten minutes! </a:t>
            </a:r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367"/>
            <a:ext cx="5639815" cy="1682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01" y="4800252"/>
            <a:ext cx="3900944" cy="2057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42" y="4432041"/>
            <a:ext cx="3100764" cy="31007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02" y="1397786"/>
            <a:ext cx="4663955" cy="4663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58" y="2341317"/>
            <a:ext cx="1067361" cy="14150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05" y="2406718"/>
            <a:ext cx="1231102" cy="518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5353" y="-13849"/>
            <a:ext cx="1485899" cy="1733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44" y="0"/>
            <a:ext cx="1485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36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92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tentram</vt:lpstr>
      <vt:lpstr>tentram</vt:lpstr>
      <vt:lpstr>tentram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42</cp:revision>
  <dcterms:created xsi:type="dcterms:W3CDTF">2016-04-10T22:18:35Z</dcterms:created>
  <dcterms:modified xsi:type="dcterms:W3CDTF">2017-01-12T07:02:21Z</dcterms:modified>
</cp:coreProperties>
</file>