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tentara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6" y="2175029"/>
            <a:ext cx="4313312" cy="3522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82" y="2974018"/>
            <a:ext cx="2013335" cy="2013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80" y="250717"/>
            <a:ext cx="2405848" cy="61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5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tentara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98992"/>
            <a:ext cx="10515600" cy="4351338"/>
          </a:xfrm>
        </p:spPr>
        <p:txBody>
          <a:bodyPr/>
          <a:lstStyle/>
          <a:p>
            <a:r>
              <a:rPr lang="en-AU" dirty="0"/>
              <a:t>No, </a:t>
            </a:r>
            <a:r>
              <a:rPr lang="en-AU" b="1" i="1" dirty="0"/>
              <a:t>“</a:t>
            </a:r>
            <a:r>
              <a:rPr lang="en-AU" b="1" i="1" dirty="0" err="1"/>
              <a:t>tentara</a:t>
            </a:r>
            <a:r>
              <a:rPr lang="en-AU" b="1" i="1" dirty="0"/>
              <a:t>” </a:t>
            </a:r>
            <a:r>
              <a:rPr lang="en-AU" dirty="0"/>
              <a:t>is not ten photos of the American actress Tara Reid!</a:t>
            </a:r>
          </a:p>
          <a:p>
            <a:r>
              <a:rPr lang="en-AU" dirty="0"/>
              <a:t>In Indonesian, the word </a:t>
            </a:r>
            <a:r>
              <a:rPr lang="en-AU" b="1" i="1" dirty="0"/>
              <a:t>“</a:t>
            </a:r>
            <a:r>
              <a:rPr lang="en-AU" b="1" i="1" dirty="0" err="1"/>
              <a:t>tentara</a:t>
            </a:r>
            <a:r>
              <a:rPr lang="en-AU" b="1" i="1" dirty="0"/>
              <a:t>” </a:t>
            </a:r>
            <a:r>
              <a:rPr lang="en-AU" dirty="0"/>
              <a:t>means “</a:t>
            </a:r>
            <a:r>
              <a:rPr lang="en-AU" i="1" dirty="0"/>
              <a:t>soldier”</a:t>
            </a:r>
            <a:r>
              <a:rPr lang="en-AU" dirty="0"/>
              <a:t>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20" y="2876583"/>
            <a:ext cx="2733118" cy="3981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451" y="2413701"/>
            <a:ext cx="3409949" cy="44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tentara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8300" y="1568172"/>
            <a:ext cx="10871447" cy="4351338"/>
          </a:xfrm>
        </p:spPr>
        <p:txBody>
          <a:bodyPr/>
          <a:lstStyle/>
          <a:p>
            <a:r>
              <a:rPr lang="en-AU" dirty="0"/>
              <a:t>Being a peace-loving person, I’ll take 10 of Tara over </a:t>
            </a:r>
            <a:r>
              <a:rPr lang="en-AU" b="1" i="1" dirty="0"/>
              <a:t>“</a:t>
            </a:r>
            <a:r>
              <a:rPr lang="en-AU" b="1" i="1" dirty="0" err="1"/>
              <a:t>tentara</a:t>
            </a:r>
            <a:r>
              <a:rPr lang="en-AU" b="1" i="1" dirty="0"/>
              <a:t>” </a:t>
            </a:r>
            <a:r>
              <a:rPr lang="en-AU" dirty="0"/>
              <a:t>anytime.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0" y="2521258"/>
            <a:ext cx="1658410" cy="4269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57" y="2521258"/>
            <a:ext cx="1658410" cy="4269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23" y="2521258"/>
            <a:ext cx="1658410" cy="426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70" y="2521258"/>
            <a:ext cx="1658410" cy="426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02" y="2512892"/>
            <a:ext cx="1658410" cy="426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95" y="2512892"/>
            <a:ext cx="1658410" cy="426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46" y="2504525"/>
            <a:ext cx="1658410" cy="4269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73" y="2521258"/>
            <a:ext cx="1658410" cy="4269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124" y="2471483"/>
            <a:ext cx="1658410" cy="4269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62" y="2504525"/>
            <a:ext cx="1658410" cy="4269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05" y="142104"/>
            <a:ext cx="1367716" cy="1369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87" y="142104"/>
            <a:ext cx="1633824" cy="136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68" y="57563"/>
            <a:ext cx="1034631" cy="163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34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47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tentara</vt:lpstr>
      <vt:lpstr>tentara</vt:lpstr>
      <vt:lpstr>tentara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26</cp:revision>
  <dcterms:created xsi:type="dcterms:W3CDTF">2016-04-10T22:18:35Z</dcterms:created>
  <dcterms:modified xsi:type="dcterms:W3CDTF">2016-07-16T02:02:13Z</dcterms:modified>
</cp:coreProperties>
</file>