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6CBD-8716-4AF2-BBB5-4F2887AD9EBE}" type="datetimeFigureOut">
              <a:rPr lang="en-US" smtClean="0"/>
              <a:t>16-Aug-16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F3C40-DF1A-4B31-9188-D3EC9442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3C40-DF1A-4B31-9188-D3EC9442D2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3C40-DF1A-4B31-9188-D3EC9442D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3C40-DF1A-4B31-9188-D3EC9442D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tendang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43" y="678657"/>
            <a:ext cx="3421733" cy="342173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6" y="678658"/>
            <a:ext cx="3421733" cy="342173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89" y="678659"/>
            <a:ext cx="3421733" cy="3421733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08" y="678660"/>
            <a:ext cx="3421733" cy="3421733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27" y="678661"/>
            <a:ext cx="3421733" cy="3421733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6" y="3290171"/>
            <a:ext cx="3421733" cy="3421733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45" y="3290170"/>
            <a:ext cx="3421733" cy="3421733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37" y="3290169"/>
            <a:ext cx="3421733" cy="3421733"/>
          </a:xfrm>
          <a:prstGeom prst="rect">
            <a:avLst/>
          </a:prstGeo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28" y="3211752"/>
            <a:ext cx="3421733" cy="3421733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31" y="3211752"/>
            <a:ext cx="3421733" cy="34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8" y="-2412"/>
            <a:ext cx="10515600" cy="1325563"/>
          </a:xfrm>
        </p:spPr>
        <p:txBody>
          <a:bodyPr/>
          <a:lstStyle/>
          <a:p>
            <a:pPr algn="ctr"/>
            <a:r>
              <a:rPr lang="en-AU" b="1" dirty="0" err="1"/>
              <a:t>tendang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7178" y="1053268"/>
            <a:ext cx="11003996" cy="4351338"/>
          </a:xfrm>
        </p:spPr>
        <p:txBody>
          <a:bodyPr/>
          <a:lstStyle/>
          <a:p>
            <a:r>
              <a:rPr lang="en-AU" dirty="0"/>
              <a:t>You might be thinking that </a:t>
            </a:r>
            <a:r>
              <a:rPr lang="en-AU" b="1" i="1" dirty="0"/>
              <a:t>“</a:t>
            </a:r>
            <a:r>
              <a:rPr lang="en-AU" b="1" i="1" dirty="0" err="1"/>
              <a:t>tendang</a:t>
            </a:r>
            <a:r>
              <a:rPr lang="en-AU" b="1" i="1" dirty="0"/>
              <a:t>”</a:t>
            </a:r>
            <a:r>
              <a:rPr lang="en-AU" dirty="0"/>
              <a:t>,</a:t>
            </a:r>
            <a:r>
              <a:rPr lang="en-AU" b="1" i="1" dirty="0"/>
              <a:t> </a:t>
            </a:r>
            <a:r>
              <a:rPr lang="en-AU" dirty="0"/>
              <a:t>pronounced</a:t>
            </a:r>
            <a:r>
              <a:rPr lang="en-AU" b="1" i="1" dirty="0"/>
              <a:t> “ten-dung”</a:t>
            </a:r>
            <a:r>
              <a:rPr lang="en-AU" dirty="0"/>
              <a:t>,</a:t>
            </a:r>
            <a:r>
              <a:rPr lang="en-AU" b="1" i="1" dirty="0"/>
              <a:t> </a:t>
            </a:r>
            <a:r>
              <a:rPr lang="en-AU" dirty="0"/>
              <a:t>is ten piles of cow manure, right? That’s certainly a lot of manure!</a:t>
            </a:r>
          </a:p>
          <a:p>
            <a:r>
              <a:rPr lang="en-AU" dirty="0"/>
              <a:t>These days cow manure is prized as a valuable sustainable resource and is widely used as compost.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60" y="2864259"/>
            <a:ext cx="2991159" cy="398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10" y="2765494"/>
            <a:ext cx="4249508" cy="4249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61" y="2775012"/>
            <a:ext cx="4082988" cy="4082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9" y="4174975"/>
            <a:ext cx="3505200" cy="80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96" y="4137773"/>
            <a:ext cx="25336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tendang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173"/>
            <a:ext cx="10640627" cy="4351338"/>
          </a:xfrm>
        </p:spPr>
        <p:txBody>
          <a:bodyPr/>
          <a:lstStyle/>
          <a:p>
            <a:r>
              <a:rPr lang="en-AU" dirty="0"/>
              <a:t>However, in Indonesian, </a:t>
            </a:r>
            <a:r>
              <a:rPr lang="en-AU" b="1" i="1" dirty="0"/>
              <a:t>“</a:t>
            </a:r>
            <a:r>
              <a:rPr lang="en-AU" b="1" i="1" dirty="0" err="1"/>
              <a:t>tendang</a:t>
            </a:r>
            <a:r>
              <a:rPr lang="en-AU" b="1" i="1" dirty="0"/>
              <a:t>” </a:t>
            </a:r>
            <a:r>
              <a:rPr lang="en-AU" dirty="0"/>
              <a:t>has nothing to do with cow manure or any other fertilizer!</a:t>
            </a:r>
          </a:p>
          <a:p>
            <a:r>
              <a:rPr lang="en-AU" dirty="0"/>
              <a:t>In Indonesian, </a:t>
            </a:r>
            <a:r>
              <a:rPr lang="en-AU" b="1" i="1" dirty="0"/>
              <a:t>“</a:t>
            </a:r>
            <a:r>
              <a:rPr lang="en-AU" b="1" i="1" dirty="0" err="1"/>
              <a:t>tendang</a:t>
            </a:r>
            <a:r>
              <a:rPr lang="en-AU" b="1" i="1" dirty="0"/>
              <a:t>” </a:t>
            </a:r>
            <a:r>
              <a:rPr lang="en-AU" dirty="0"/>
              <a:t>is the verb for </a:t>
            </a:r>
            <a:r>
              <a:rPr lang="en-AU" i="1" dirty="0"/>
              <a:t>“kick”</a:t>
            </a:r>
            <a:r>
              <a:rPr lang="en-AU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2" y="3424168"/>
            <a:ext cx="2261620" cy="309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72" y="3286286"/>
            <a:ext cx="2277184" cy="3369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52" y="2920536"/>
            <a:ext cx="3614829" cy="393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15" y="3197545"/>
            <a:ext cx="3904558" cy="31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tendang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0627" cy="4351338"/>
          </a:xfrm>
        </p:spPr>
        <p:txBody>
          <a:bodyPr/>
          <a:lstStyle/>
          <a:p>
            <a:r>
              <a:rPr lang="en-AU" dirty="0"/>
              <a:t>Next time you go for a kick around the paddock, be careful not to put your foot in it!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75" y="3436267"/>
            <a:ext cx="3421733" cy="3421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37">
            <a:off x="5853872" y="1914011"/>
            <a:ext cx="5466341" cy="43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tendang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461"/>
            <a:ext cx="10640627" cy="4351338"/>
          </a:xfrm>
        </p:spPr>
        <p:txBody>
          <a:bodyPr/>
          <a:lstStyle/>
          <a:p>
            <a:r>
              <a:rPr lang="en-AU" dirty="0"/>
              <a:t>I’ll bet you got a real kick out of this one!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7" y="2740164"/>
            <a:ext cx="348615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8971" y="3346882"/>
            <a:ext cx="1065361" cy="1244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36" y="515898"/>
            <a:ext cx="4721623" cy="26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120</Words>
  <Application>Microsoft Office PowerPoint</Application>
  <PresentationFormat>Widescreen</PresentationFormat>
  <Paragraphs>14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tendang</vt:lpstr>
      <vt:lpstr>tendang</vt:lpstr>
      <vt:lpstr>tendang</vt:lpstr>
      <vt:lpstr>tendang</vt:lpstr>
      <vt:lpstr>tendang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32</cp:revision>
  <dcterms:created xsi:type="dcterms:W3CDTF">2016-04-10T22:18:35Z</dcterms:created>
  <dcterms:modified xsi:type="dcterms:W3CDTF">2016-08-16T09:19:56Z</dcterms:modified>
</cp:coreProperties>
</file>