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10/01/2017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tenar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963">
            <a:off x="735644" y="1018549"/>
            <a:ext cx="4734917" cy="251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6114">
            <a:off x="6272709" y="392640"/>
            <a:ext cx="5060954" cy="3373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351">
            <a:off x="313523" y="3868444"/>
            <a:ext cx="4945608" cy="2332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1547">
            <a:off x="6892878" y="3486960"/>
            <a:ext cx="4940367" cy="265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tenar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05" y="1056329"/>
            <a:ext cx="1177179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tenar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“ten-are”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a </a:t>
            </a:r>
            <a:r>
              <a:rPr lang="en-AU" sz="4000" i="1" dirty="0"/>
              <a:t>“tenner”, </a:t>
            </a:r>
            <a:r>
              <a:rPr lang="en-AU" sz="4000" dirty="0"/>
              <a:t>right?</a:t>
            </a:r>
            <a:endParaRPr lang="en-AU" sz="4000" b="1" i="1" dirty="0"/>
          </a:p>
          <a:p>
            <a:pPr algn="just"/>
            <a:r>
              <a:rPr lang="en-AU" sz="4000" dirty="0"/>
              <a:t>Sorry to </a:t>
            </a:r>
            <a:r>
              <a:rPr lang="en-AU" sz="4000" i="1" dirty="0"/>
              <a:t>“short change” </a:t>
            </a:r>
            <a:r>
              <a:rPr lang="en-AU" sz="4000" dirty="0"/>
              <a:t>you but the adjective </a:t>
            </a:r>
            <a:r>
              <a:rPr lang="en-AU" sz="4000" b="1" i="1" dirty="0"/>
              <a:t>“</a:t>
            </a:r>
            <a:r>
              <a:rPr lang="en-AU" sz="4000" b="1" i="1" dirty="0" err="1"/>
              <a:t>tenar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“famous” </a:t>
            </a:r>
            <a:r>
              <a:rPr lang="en-AU" sz="4000" dirty="0"/>
              <a:t>in Indonesian.</a:t>
            </a:r>
          </a:p>
          <a:p>
            <a:pPr algn="just"/>
            <a:r>
              <a:rPr lang="en-AU" sz="4000" dirty="0"/>
              <a:t>You know you are </a:t>
            </a:r>
            <a:r>
              <a:rPr lang="en-AU" sz="4000" b="1" i="1" dirty="0"/>
              <a:t>“</a:t>
            </a:r>
            <a:r>
              <a:rPr lang="en-AU" sz="4000" b="1" i="1" dirty="0" err="1"/>
              <a:t>tenar</a:t>
            </a:r>
            <a:r>
              <a:rPr lang="en-AU" sz="4000" dirty="0"/>
              <a:t>” when your face appears on the larger notes of the United States of America.</a:t>
            </a:r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626" y="4170784"/>
            <a:ext cx="889730" cy="374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0" y="4696288"/>
            <a:ext cx="5031497" cy="2112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60" y="4696289"/>
            <a:ext cx="5014641" cy="2112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02" y="4058816"/>
            <a:ext cx="1129990" cy="1498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349">
            <a:off x="1820416" y="-98355"/>
            <a:ext cx="2473040" cy="15222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634">
            <a:off x="8021814" y="-109097"/>
            <a:ext cx="2512107" cy="15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67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tenar</vt:lpstr>
      <vt:lpstr>tenar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39</cp:revision>
  <dcterms:created xsi:type="dcterms:W3CDTF">2016-04-10T22:18:35Z</dcterms:created>
  <dcterms:modified xsi:type="dcterms:W3CDTF">2017-01-10T03:34:56Z</dcterms:modified>
</cp:coreProperties>
</file>