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2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t</a:t>
            </a:r>
            <a:r>
              <a:rPr lang="en-AU" sz="8000" b="1" smtClean="0"/>
              <a:t>awar</a:t>
            </a:r>
            <a:r>
              <a:rPr lang="en-AU" sz="8000" b="1" dirty="0" smtClean="0"/>
              <a:t> </a:t>
            </a:r>
            <a:r>
              <a:rPr lang="en-AU" sz="8000" b="1" dirty="0" err="1" smtClean="0"/>
              <a:t>menawar</a:t>
            </a:r>
            <a:endParaRPr lang="en-AU" sz="80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317" y="2096532"/>
            <a:ext cx="5079365" cy="3809524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t</a:t>
            </a:r>
            <a:r>
              <a:rPr lang="en-AU" sz="8000" b="1" dirty="0" err="1" smtClean="0"/>
              <a:t>awar-menawar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 “</a:t>
            </a:r>
            <a:r>
              <a:rPr lang="en-AU" sz="4000" b="1" i="1" dirty="0" err="1" smtClean="0"/>
              <a:t>tawar-menawar</a:t>
            </a:r>
            <a:r>
              <a:rPr lang="en-AU" sz="4000" b="1" i="1" dirty="0" smtClean="0"/>
              <a:t>” </a:t>
            </a:r>
            <a:r>
              <a:rPr lang="en-AU" sz="4000" dirty="0" smtClean="0"/>
              <a:t>is the Indonesian verb for </a:t>
            </a:r>
            <a:r>
              <a:rPr lang="en-AU" sz="4000" i="1" dirty="0" smtClean="0"/>
              <a:t>“bargaining”. </a:t>
            </a:r>
            <a:r>
              <a:rPr lang="en-AU" sz="4000" dirty="0" smtClean="0"/>
              <a:t>It is expected that you will bargain for most goods or services in Indonesia except where you see the words </a:t>
            </a:r>
            <a:r>
              <a:rPr lang="en-AU" sz="4000" b="1" i="1" dirty="0" smtClean="0"/>
              <a:t>“</a:t>
            </a:r>
            <a:r>
              <a:rPr lang="en-AU" sz="4000" b="1" i="1" dirty="0" err="1" smtClean="0"/>
              <a:t>Harga</a:t>
            </a:r>
            <a:r>
              <a:rPr lang="en-AU" sz="4000" b="1" i="1" dirty="0" smtClean="0"/>
              <a:t> Pas” </a:t>
            </a:r>
            <a:r>
              <a:rPr lang="en-AU" sz="4000" dirty="0" smtClean="0"/>
              <a:t>(Fixed Price).</a:t>
            </a:r>
            <a:endParaRPr lang="en-AU" sz="4000" b="1" i="1" dirty="0" smtClean="0"/>
          </a:p>
          <a:p>
            <a:pPr marL="0" indent="0">
              <a:buNone/>
            </a:pPr>
            <a:r>
              <a:rPr lang="en-AU" sz="4000" b="1" i="1" dirty="0" smtClean="0"/>
              <a:t>   </a:t>
            </a:r>
            <a:endParaRPr lang="en-AU" sz="40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211" y="3497178"/>
            <a:ext cx="3729789" cy="37297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3212966"/>
            <a:ext cx="3793958" cy="37939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758" y="3136230"/>
            <a:ext cx="4451684" cy="445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tawar menawar</vt:lpstr>
      <vt:lpstr>tawar-menawar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35</cp:revision>
  <dcterms:created xsi:type="dcterms:W3CDTF">2016-04-10T22:18:35Z</dcterms:created>
  <dcterms:modified xsi:type="dcterms:W3CDTF">2016-05-08T09:35:39Z</dcterms:modified>
</cp:coreProperties>
</file>