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21" y="494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00FF00"/>
                </a:solidFill>
              </a:rPr>
              <a:t>tangkis</a:t>
            </a:r>
            <a:endParaRPr lang="en-AU" sz="8000" b="1" dirty="0"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39" y="247071"/>
            <a:ext cx="4102338" cy="469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0" y="-431095"/>
            <a:ext cx="4762500" cy="476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45" y="5038297"/>
            <a:ext cx="1524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" y="3663596"/>
            <a:ext cx="304800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71" y="5133547"/>
            <a:ext cx="1428750" cy="1428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21" y="1308822"/>
            <a:ext cx="3860800" cy="289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71" y="3761223"/>
            <a:ext cx="2857500" cy="3009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14255" y="6373091"/>
            <a:ext cx="1034472" cy="2770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00FF00"/>
                </a:solidFill>
              </a:rPr>
              <a:t>tangkis</a:t>
            </a:r>
            <a:endParaRPr lang="en-AU" sz="8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183929"/>
            <a:ext cx="1163781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00FF00"/>
                </a:solidFill>
              </a:rPr>
              <a:t>You are probably thinking that </a:t>
            </a:r>
            <a:r>
              <a:rPr lang="en-AU" sz="4000" b="1" i="1" dirty="0">
                <a:solidFill>
                  <a:srgbClr val="00FF00"/>
                </a:solidFill>
              </a:rPr>
              <a:t>“</a:t>
            </a:r>
            <a:r>
              <a:rPr lang="en-AU" sz="4000" b="1" i="1" dirty="0" err="1">
                <a:solidFill>
                  <a:srgbClr val="00FF00"/>
                </a:solidFill>
              </a:rPr>
              <a:t>tangkis</a:t>
            </a:r>
            <a:r>
              <a:rPr lang="en-AU" sz="4000" b="1" i="1" dirty="0">
                <a:solidFill>
                  <a:srgbClr val="00FF00"/>
                </a:solidFill>
              </a:rPr>
              <a:t>”</a:t>
            </a:r>
            <a:r>
              <a:rPr lang="en-AU" sz="4000" dirty="0">
                <a:solidFill>
                  <a:srgbClr val="00FF00"/>
                </a:solidFill>
              </a:rPr>
              <a:t>,</a:t>
            </a:r>
            <a:r>
              <a:rPr lang="en-AU" sz="4000" b="1" i="1" dirty="0">
                <a:solidFill>
                  <a:srgbClr val="00FF00"/>
                </a:solidFill>
              </a:rPr>
              <a:t> </a:t>
            </a:r>
            <a:r>
              <a:rPr lang="en-AU" sz="4000" dirty="0">
                <a:solidFill>
                  <a:srgbClr val="00FF00"/>
                </a:solidFill>
              </a:rPr>
              <a:t>pronounced </a:t>
            </a:r>
            <a:r>
              <a:rPr lang="en-AU" sz="4000" i="1" dirty="0">
                <a:solidFill>
                  <a:srgbClr val="00FF00"/>
                </a:solidFill>
              </a:rPr>
              <a:t>“tongue-kiss”</a:t>
            </a:r>
            <a:r>
              <a:rPr lang="en-AU" sz="4000" dirty="0">
                <a:solidFill>
                  <a:srgbClr val="00FF00"/>
                </a:solidFill>
              </a:rPr>
              <a:t>,</a:t>
            </a:r>
            <a:r>
              <a:rPr lang="en-AU" sz="4000" i="1" dirty="0">
                <a:solidFill>
                  <a:srgbClr val="00FF00"/>
                </a:solidFill>
              </a:rPr>
              <a:t>  </a:t>
            </a:r>
            <a:r>
              <a:rPr lang="en-AU" sz="4000" dirty="0">
                <a:solidFill>
                  <a:srgbClr val="00FF00"/>
                </a:solidFill>
              </a:rPr>
              <a:t>is the Indonesian word for </a:t>
            </a:r>
            <a:r>
              <a:rPr lang="en-AU" sz="4000" i="1" dirty="0">
                <a:solidFill>
                  <a:srgbClr val="00FF00"/>
                </a:solidFill>
              </a:rPr>
              <a:t>“French kissing”, </a:t>
            </a:r>
            <a:r>
              <a:rPr lang="en-AU" sz="4000" dirty="0">
                <a:solidFill>
                  <a:srgbClr val="00FF00"/>
                </a:solidFill>
              </a:rPr>
              <a:t>right? </a:t>
            </a:r>
          </a:p>
          <a:p>
            <a:pPr algn="just"/>
            <a:r>
              <a:rPr lang="en-AU" sz="4000" dirty="0">
                <a:solidFill>
                  <a:srgbClr val="00FF00"/>
                </a:solidFill>
              </a:rPr>
              <a:t>Don’t get too excited, because it is nothing of the sort!</a:t>
            </a:r>
          </a:p>
          <a:p>
            <a:pPr algn="just"/>
            <a:r>
              <a:rPr lang="en-AU" sz="4000" dirty="0">
                <a:solidFill>
                  <a:srgbClr val="00FF00"/>
                </a:solidFill>
              </a:rPr>
              <a:t>The verb </a:t>
            </a:r>
            <a:r>
              <a:rPr lang="en-AU" sz="4000" b="1" i="1" dirty="0">
                <a:solidFill>
                  <a:srgbClr val="00FF00"/>
                </a:solidFill>
              </a:rPr>
              <a:t>“</a:t>
            </a:r>
            <a:r>
              <a:rPr lang="en-AU" sz="4000" b="1" i="1" dirty="0" err="1">
                <a:solidFill>
                  <a:srgbClr val="00FF00"/>
                </a:solidFill>
              </a:rPr>
              <a:t>tangkis</a:t>
            </a:r>
            <a:r>
              <a:rPr lang="en-AU" sz="4000" b="1" i="1" dirty="0">
                <a:solidFill>
                  <a:srgbClr val="00FF00"/>
                </a:solidFill>
              </a:rPr>
              <a:t>” </a:t>
            </a:r>
            <a:r>
              <a:rPr lang="en-AU" sz="4000" dirty="0">
                <a:solidFill>
                  <a:srgbClr val="00FF00"/>
                </a:solidFill>
              </a:rPr>
              <a:t>means to </a:t>
            </a:r>
            <a:r>
              <a:rPr lang="en-AU" sz="4000" i="1" dirty="0">
                <a:solidFill>
                  <a:srgbClr val="00FF00"/>
                </a:solidFill>
              </a:rPr>
              <a:t>“ward-off” </a:t>
            </a:r>
            <a:r>
              <a:rPr lang="en-AU" sz="4000" dirty="0">
                <a:solidFill>
                  <a:srgbClr val="00FF00"/>
                </a:solidFill>
              </a:rPr>
              <a:t>or </a:t>
            </a:r>
            <a:r>
              <a:rPr lang="en-AU" sz="4000" i="1" dirty="0">
                <a:solidFill>
                  <a:srgbClr val="00FF00"/>
                </a:solidFill>
              </a:rPr>
              <a:t>“defend against”</a:t>
            </a:r>
            <a:r>
              <a:rPr lang="en-AU" sz="4000" dirty="0">
                <a:solidFill>
                  <a:srgbClr val="00FF00"/>
                </a:solidFill>
              </a:rPr>
              <a:t> and when combined with </a:t>
            </a:r>
            <a:r>
              <a:rPr lang="en-AU" sz="4000" b="1" i="1" dirty="0">
                <a:solidFill>
                  <a:srgbClr val="00FF00"/>
                </a:solidFill>
              </a:rPr>
              <a:t>“</a:t>
            </a:r>
            <a:r>
              <a:rPr lang="en-AU" sz="4000" b="1" i="1" dirty="0" err="1">
                <a:solidFill>
                  <a:srgbClr val="00FF00"/>
                </a:solidFill>
              </a:rPr>
              <a:t>bulu</a:t>
            </a:r>
            <a:r>
              <a:rPr lang="en-AU" sz="4000" b="1" i="1" dirty="0">
                <a:solidFill>
                  <a:srgbClr val="00FF00"/>
                </a:solidFill>
              </a:rPr>
              <a:t>” </a:t>
            </a:r>
            <a:r>
              <a:rPr lang="en-AU" sz="4000" dirty="0">
                <a:solidFill>
                  <a:srgbClr val="00FF00"/>
                </a:solidFill>
              </a:rPr>
              <a:t>it forms </a:t>
            </a:r>
            <a:r>
              <a:rPr lang="en-AU" sz="4000" b="1" i="1" dirty="0">
                <a:solidFill>
                  <a:srgbClr val="00FF00"/>
                </a:solidFill>
              </a:rPr>
              <a:t>“</a:t>
            </a:r>
            <a:r>
              <a:rPr lang="en-AU" sz="4000" b="1" i="1" dirty="0" err="1">
                <a:solidFill>
                  <a:srgbClr val="00FF00"/>
                </a:solidFill>
              </a:rPr>
              <a:t>bulutangkis</a:t>
            </a:r>
            <a:r>
              <a:rPr lang="en-AU" sz="4000" b="1" i="1" dirty="0">
                <a:solidFill>
                  <a:srgbClr val="00FF00"/>
                </a:solidFill>
              </a:rPr>
              <a:t>” </a:t>
            </a:r>
            <a:r>
              <a:rPr lang="en-AU" sz="4000" dirty="0">
                <a:solidFill>
                  <a:srgbClr val="00FF00"/>
                </a:solidFill>
              </a:rPr>
              <a:t>which is the most popular Indonesian sport of </a:t>
            </a:r>
            <a:r>
              <a:rPr lang="en-AU" sz="4000" i="1" dirty="0">
                <a:solidFill>
                  <a:srgbClr val="00FF00"/>
                </a:solidFill>
              </a:rPr>
              <a:t>“badminton”.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33" y="5219565"/>
            <a:ext cx="1894376" cy="14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04" y="2302933"/>
            <a:ext cx="1821744" cy="1366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9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00FF00"/>
                </a:solidFill>
              </a:rPr>
              <a:t>tangkis</a:t>
            </a:r>
            <a:endParaRPr lang="en-AU" sz="8000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2" y="1183929"/>
            <a:ext cx="115362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00FF00"/>
                </a:solidFill>
              </a:rPr>
              <a:t>Unlike other sports, where Indonesia usually gets </a:t>
            </a:r>
            <a:r>
              <a:rPr lang="en-AU" sz="4000" i="1" dirty="0">
                <a:solidFill>
                  <a:srgbClr val="00FF00"/>
                </a:solidFill>
              </a:rPr>
              <a:t>“licked” </a:t>
            </a:r>
            <a:r>
              <a:rPr lang="en-AU" sz="4000" dirty="0">
                <a:solidFill>
                  <a:srgbClr val="00FF00"/>
                </a:solidFill>
              </a:rPr>
              <a:t>on the world stage, in badminton it is Indonesia who usually dishes out the </a:t>
            </a:r>
            <a:r>
              <a:rPr lang="en-AU" sz="4000" i="1" dirty="0">
                <a:solidFill>
                  <a:srgbClr val="00FF00"/>
                </a:solidFill>
              </a:rPr>
              <a:t>“licking”.</a:t>
            </a:r>
          </a:p>
          <a:p>
            <a:pPr marL="0" indent="0" algn="just">
              <a:buNone/>
            </a:pPr>
            <a:endParaRPr lang="en-AU" sz="4000" i="1" dirty="0">
              <a:solidFill>
                <a:srgbClr val="00FF00"/>
              </a:solidFill>
            </a:endParaRPr>
          </a:p>
          <a:p>
            <a:pPr algn="just"/>
            <a:r>
              <a:rPr lang="en-AU" sz="4000" dirty="0">
                <a:solidFill>
                  <a:srgbClr val="00FF00"/>
                </a:solidFill>
              </a:rPr>
              <a:t>In fact, only China has won more Olympic gold medals in badminton than Indonesia!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018" y="2302933"/>
            <a:ext cx="1015510" cy="1346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4171">
            <a:off x="5825435" y="4860450"/>
            <a:ext cx="1894376" cy="149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86" y="4374371"/>
            <a:ext cx="1996161" cy="2269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6" y="4831645"/>
            <a:ext cx="3425799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tangkis</vt:lpstr>
      <vt:lpstr>tangkis</vt:lpstr>
      <vt:lpstr>tangkis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43</cp:revision>
  <dcterms:created xsi:type="dcterms:W3CDTF">2016-04-10T22:18:35Z</dcterms:created>
  <dcterms:modified xsi:type="dcterms:W3CDTF">2017-01-09T09:10:17Z</dcterms:modified>
</cp:coreProperties>
</file>