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26/08/2016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26/08/2016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26/08/2016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tanggal</a:t>
            </a:r>
            <a:endParaRPr lang="en-AU" sz="8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288" y="3459058"/>
            <a:ext cx="2316691" cy="33367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101" y="3729562"/>
            <a:ext cx="2417069" cy="30662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170" y="3521202"/>
            <a:ext cx="3500837" cy="33367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170" y="-391882"/>
            <a:ext cx="3830596" cy="44844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176" y="1419121"/>
            <a:ext cx="4133850" cy="1905000"/>
          </a:xfrm>
          <a:prstGeom prst="rect">
            <a:avLst/>
          </a:prstGeom>
        </p:spPr>
      </p:pic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3" y="2682775"/>
            <a:ext cx="2857500" cy="3009900"/>
          </a:xfr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tanggal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18" y="1173140"/>
            <a:ext cx="7292486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 No, </a:t>
            </a:r>
            <a:r>
              <a:rPr lang="en-AU" sz="4000" b="1" i="1" dirty="0"/>
              <a:t>“</a:t>
            </a:r>
            <a:r>
              <a:rPr lang="en-AU" sz="4000" b="1" i="1" dirty="0" err="1"/>
              <a:t>tanggal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“</a:t>
            </a:r>
            <a:r>
              <a:rPr lang="en-AU" sz="4000" i="1" dirty="0"/>
              <a:t>tongue-gull</a:t>
            </a:r>
            <a:r>
              <a:rPr lang="en-AU" sz="4000" dirty="0"/>
              <a:t>”, does not mean the tongue of a seagull! How could you possibly think that???</a:t>
            </a:r>
          </a:p>
          <a:p>
            <a:pPr algn="just"/>
            <a:r>
              <a:rPr lang="en-AU" sz="4000" dirty="0"/>
              <a:t>The word </a:t>
            </a:r>
            <a:r>
              <a:rPr lang="en-AU" sz="4000" b="1" i="1" dirty="0"/>
              <a:t>“</a:t>
            </a:r>
            <a:r>
              <a:rPr lang="en-AU" sz="4000" b="1" i="1" dirty="0" err="1"/>
              <a:t>tanggal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“the date” </a:t>
            </a:r>
            <a:r>
              <a:rPr lang="en-AU" sz="4000" dirty="0"/>
              <a:t>in Indonesian, for example, </a:t>
            </a:r>
            <a:r>
              <a:rPr lang="en-AU" sz="4000" b="1" i="1" dirty="0"/>
              <a:t>“</a:t>
            </a:r>
            <a:r>
              <a:rPr lang="en-AU" sz="4000" b="1" i="1" dirty="0" err="1"/>
              <a:t>tanggal</a:t>
            </a:r>
            <a:r>
              <a:rPr lang="en-AU" sz="4000" b="1" i="1" dirty="0"/>
              <a:t> 17 </a:t>
            </a:r>
            <a:r>
              <a:rPr lang="en-AU" sz="4000" b="1" i="1" dirty="0" err="1"/>
              <a:t>Agustus</a:t>
            </a:r>
            <a:r>
              <a:rPr lang="en-AU" sz="4000" b="1" i="1" dirty="0"/>
              <a:t>” </a:t>
            </a:r>
            <a:r>
              <a:rPr lang="en-AU" sz="4000" dirty="0"/>
              <a:t>, which just happens to be Indonesia’s Independence Day.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224" y="822201"/>
            <a:ext cx="3695700" cy="5391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403" y="5832398"/>
            <a:ext cx="2095238" cy="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tanggal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7275991" cy="4351338"/>
          </a:xfrm>
        </p:spPr>
        <p:txBody>
          <a:bodyPr/>
          <a:lstStyle/>
          <a:p>
            <a:pPr algn="just"/>
            <a:r>
              <a:rPr lang="en-AU" dirty="0"/>
              <a:t>Do you get important dates mixed up and  forget what </a:t>
            </a:r>
            <a:r>
              <a:rPr lang="en-AU" b="1" i="1" dirty="0"/>
              <a:t>“</a:t>
            </a:r>
            <a:r>
              <a:rPr lang="en-AU" b="1" i="1" dirty="0" err="1"/>
              <a:t>tanggal</a:t>
            </a:r>
            <a:r>
              <a:rPr lang="en-AU" b="1" i="1" dirty="0"/>
              <a:t>”  </a:t>
            </a:r>
            <a:r>
              <a:rPr lang="en-AU" dirty="0"/>
              <a:t>it is ???</a:t>
            </a:r>
          </a:p>
          <a:p>
            <a:pPr algn="just"/>
            <a:r>
              <a:rPr lang="en-AU" dirty="0"/>
              <a:t>Well then, you need to start bringing your School Diary to every lesson so you don’t get yourself in a </a:t>
            </a:r>
            <a:r>
              <a:rPr lang="en-AU" b="1" i="1" dirty="0"/>
              <a:t>“</a:t>
            </a:r>
            <a:r>
              <a:rPr lang="en-AU" b="1" i="1" dirty="0" err="1"/>
              <a:t>tanggal</a:t>
            </a:r>
            <a:r>
              <a:rPr lang="en-AU" b="1" i="1" dirty="0"/>
              <a:t>” </a:t>
            </a:r>
            <a:r>
              <a:rPr lang="en-AU" dirty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9465">
            <a:off x="7833694" y="2049478"/>
            <a:ext cx="3680883" cy="3680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194" y="3934936"/>
            <a:ext cx="1905000" cy="1571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6137">
            <a:off x="1223944" y="4127376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34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101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tanggal</vt:lpstr>
      <vt:lpstr>tanggal</vt:lpstr>
      <vt:lpstr>tanggal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58</cp:revision>
  <dcterms:created xsi:type="dcterms:W3CDTF">2016-04-10T22:18:35Z</dcterms:created>
  <dcterms:modified xsi:type="dcterms:W3CDTF">2016-08-26T09:19:23Z</dcterms:modified>
</cp:coreProperties>
</file>