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tahi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lalat</a:t>
            </a:r>
            <a:endParaRPr lang="en-AU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8540">
            <a:off x="7661957" y="-585382"/>
            <a:ext cx="3121241" cy="31212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986" y="4477463"/>
            <a:ext cx="1348071" cy="23815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4174">
            <a:off x="4535380" y="4320377"/>
            <a:ext cx="3121241" cy="31212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6924">
            <a:off x="7623462" y="4320378"/>
            <a:ext cx="3121241" cy="312124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318" y="57023"/>
            <a:ext cx="1913740" cy="25547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6" y="1535612"/>
            <a:ext cx="10667260" cy="4351338"/>
          </a:xfrm>
        </p:spPr>
        <p:txBody>
          <a:bodyPr>
            <a:normAutofit/>
          </a:bodyPr>
          <a:lstStyle/>
          <a:p>
            <a:r>
              <a:rPr lang="en-AU" sz="4000" dirty="0" smtClean="0"/>
              <a:t>Translated word-for-word,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tahi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lalat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means </a:t>
            </a:r>
          </a:p>
          <a:p>
            <a:pPr marL="0" indent="0">
              <a:buNone/>
            </a:pPr>
            <a:r>
              <a:rPr lang="en-AU" sz="4000" i="1" dirty="0"/>
              <a:t> </a:t>
            </a:r>
            <a:r>
              <a:rPr lang="en-AU" sz="4000" i="1" dirty="0" smtClean="0"/>
              <a:t> “fly poo”!</a:t>
            </a:r>
          </a:p>
          <a:p>
            <a:r>
              <a:rPr lang="en-AU" sz="4000" dirty="0" smtClean="0"/>
              <a:t>However, the real meaning of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tahi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lalat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a </a:t>
            </a:r>
            <a:r>
              <a:rPr lang="en-AU" sz="4000" i="1" dirty="0" smtClean="0"/>
              <a:t>“skin mole”!</a:t>
            </a:r>
          </a:p>
          <a:p>
            <a:r>
              <a:rPr lang="en-AU" sz="4000" dirty="0" smtClean="0"/>
              <a:t>Do you have 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tahi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lalat</a:t>
            </a:r>
            <a:r>
              <a:rPr lang="en-AU" sz="4000" b="1" i="1" dirty="0" smtClean="0"/>
              <a:t>”</a:t>
            </a:r>
            <a:r>
              <a:rPr lang="en-AU" sz="4000" i="1" dirty="0" smtClean="0"/>
              <a:t>? </a:t>
            </a:r>
            <a:r>
              <a:rPr lang="en-AU" sz="4000" dirty="0" smtClean="0"/>
              <a:t>I can tell you, there’s </a:t>
            </a:r>
            <a:r>
              <a:rPr lang="en-AU" sz="4000" dirty="0" smtClean="0"/>
              <a:t>no </a:t>
            </a:r>
            <a:r>
              <a:rPr lang="en-AU" sz="4000" dirty="0" smtClean="0"/>
              <a:t>flies on me!</a:t>
            </a:r>
            <a:endParaRPr lang="en-US" sz="4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7024"/>
            <a:ext cx="1732323" cy="2509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458" y="4460460"/>
            <a:ext cx="1283402" cy="2397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6792">
            <a:off x="1803113" y="-707783"/>
            <a:ext cx="3121241" cy="31212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7890">
            <a:off x="1803112" y="4513579"/>
            <a:ext cx="3121241" cy="31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4">
                <a:lumMod val="0"/>
                <a:lumOff val="100000"/>
              </a:schemeClr>
            </a:gs>
            <a:gs pos="90000">
              <a:schemeClr val="accent4">
                <a:lumMod val="0"/>
                <a:lumOff val="100000"/>
              </a:schemeClr>
            </a:gs>
            <a:gs pos="95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81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t</a:t>
            </a:r>
            <a:r>
              <a:rPr lang="en-AU" sz="8000" b="1" dirty="0" err="1" smtClean="0"/>
              <a:t>ahi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lalat</a:t>
            </a:r>
            <a:endParaRPr lang="en-AU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098">
            <a:off x="5731735" y="2139986"/>
            <a:ext cx="2577863" cy="25778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3971">
            <a:off x="459723" y="2262832"/>
            <a:ext cx="2286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885">
            <a:off x="9013766" y="3511738"/>
            <a:ext cx="2286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3971">
            <a:off x="8476342" y="951923"/>
            <a:ext cx="22860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46683">
            <a:off x="1059335" y="4284673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10436">
            <a:off x="4227410" y="4202104"/>
            <a:ext cx="2286000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498">
            <a:off x="1746568" y="495968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tahi lalat</vt:lpstr>
      <vt:lpstr>tahi lalat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70</cp:revision>
  <dcterms:created xsi:type="dcterms:W3CDTF">2016-04-10T22:18:35Z</dcterms:created>
  <dcterms:modified xsi:type="dcterms:W3CDTF">2016-05-25T07:30:54Z</dcterms:modified>
</cp:coreProperties>
</file>