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31/05/2016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swempak</a:t>
            </a:r>
            <a:endParaRPr lang="en-US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swempak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8021716" cy="4351338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Are you a New Zealander who likes going to the local pool or to the beach for a </a:t>
            </a:r>
            <a:r>
              <a:rPr lang="en-AU" i="1" dirty="0" err="1" smtClean="0"/>
              <a:t>swem</a:t>
            </a:r>
            <a:r>
              <a:rPr lang="en-AU" dirty="0" smtClean="0"/>
              <a:t>? If the answer to this question is </a:t>
            </a:r>
            <a:r>
              <a:rPr lang="en-AU" i="1" dirty="0" smtClean="0"/>
              <a:t>“Yes”</a:t>
            </a:r>
            <a:r>
              <a:rPr lang="en-AU" dirty="0" smtClean="0"/>
              <a:t>,</a:t>
            </a:r>
            <a:r>
              <a:rPr lang="en-AU" i="1" dirty="0" smtClean="0"/>
              <a:t> </a:t>
            </a:r>
            <a:r>
              <a:rPr lang="en-AU" dirty="0" smtClean="0"/>
              <a:t>and you are a female, the chances are that you will be wearing a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swempak</a:t>
            </a:r>
            <a:r>
              <a:rPr lang="en-AU" b="1" i="1" dirty="0" smtClean="0"/>
              <a:t>”</a:t>
            </a:r>
            <a:r>
              <a:rPr lang="en-AU" dirty="0" smtClean="0"/>
              <a:t>!</a:t>
            </a:r>
            <a:endParaRPr lang="en-AU" dirty="0" smtClean="0"/>
          </a:p>
          <a:p>
            <a:pPr algn="just"/>
            <a:r>
              <a:rPr lang="en-AU" dirty="0" smtClean="0"/>
              <a:t>In Indonesian, a</a:t>
            </a:r>
            <a:r>
              <a:rPr lang="en-AU" b="1" i="1" dirty="0" smtClean="0"/>
              <a:t> “</a:t>
            </a:r>
            <a:r>
              <a:rPr lang="en-AU" b="1" i="1" dirty="0" err="1" smtClean="0"/>
              <a:t>swempak</a:t>
            </a:r>
            <a:r>
              <a:rPr lang="en-AU" b="1" i="1" dirty="0" smtClean="0"/>
              <a:t>” </a:t>
            </a:r>
            <a:r>
              <a:rPr lang="en-AU" dirty="0" smtClean="0"/>
              <a:t>is a </a:t>
            </a:r>
            <a:r>
              <a:rPr lang="en-AU" dirty="0" smtClean="0"/>
              <a:t>single-piece female swimsuit</a:t>
            </a:r>
            <a:r>
              <a:rPr lang="en-AU" dirty="0" smtClean="0"/>
              <a:t>.</a:t>
            </a:r>
          </a:p>
          <a:p>
            <a:pPr algn="just"/>
            <a:r>
              <a:rPr lang="en-AU" dirty="0" smtClean="0"/>
              <a:t>Next time you are at the beach with your dad, say to him, </a:t>
            </a:r>
            <a:r>
              <a:rPr lang="en-AU" i="1" dirty="0" smtClean="0"/>
              <a:t>“Let’s go for a </a:t>
            </a:r>
            <a:r>
              <a:rPr lang="en-AU" i="1" dirty="0" err="1" smtClean="0"/>
              <a:t>swem</a:t>
            </a:r>
            <a:r>
              <a:rPr lang="en-AU" i="1" dirty="0" smtClean="0"/>
              <a:t>, Pak!”</a:t>
            </a:r>
          </a:p>
          <a:p>
            <a:endParaRPr lang="en-AU" i="1" dirty="0"/>
          </a:p>
          <a:p>
            <a:pPr marL="0" indent="0">
              <a:buNone/>
            </a:pPr>
            <a:r>
              <a:rPr lang="en-AU" sz="2000" b="1" i="1" dirty="0" smtClean="0"/>
              <a:t>P.S. Forgive the New Zealand pronunciation for “swim”</a:t>
            </a:r>
            <a:endParaRPr lang="en-AU" sz="2000" b="1" i="1" dirty="0" smtClean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915" y="1529354"/>
            <a:ext cx="3060655" cy="450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98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swempak</vt:lpstr>
      <vt:lpstr>swempak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78</cp:revision>
  <dcterms:created xsi:type="dcterms:W3CDTF">2016-04-10T22:18:35Z</dcterms:created>
  <dcterms:modified xsi:type="dcterms:W3CDTF">2016-05-31T11:29:57Z</dcterms:modified>
</cp:coreProperties>
</file>