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8000">
              <a:srgbClr val="FFFFFF"/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0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supaya</a:t>
            </a:r>
            <a:endParaRPr lang="en-AU" sz="8000" b="1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2" y="1965519"/>
            <a:ext cx="4799171" cy="2742383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209" y="2256965"/>
            <a:ext cx="3810868" cy="21594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99" y="2470029"/>
            <a:ext cx="2857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8000">
              <a:srgbClr val="FFFFFF"/>
            </a:gs>
            <a:gs pos="43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806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supaya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975" y="1674704"/>
            <a:ext cx="10515600" cy="4351338"/>
          </a:xfrm>
        </p:spPr>
        <p:txBody>
          <a:bodyPr/>
          <a:lstStyle/>
          <a:p>
            <a:pPr algn="just"/>
            <a:r>
              <a:rPr lang="en-AU" dirty="0"/>
              <a:t>No, </a:t>
            </a:r>
            <a:r>
              <a:rPr lang="en-AU" b="1" i="1" dirty="0"/>
              <a:t>“</a:t>
            </a:r>
            <a:r>
              <a:rPr lang="en-AU" b="1" i="1" dirty="0" err="1"/>
              <a:t>supaya</a:t>
            </a:r>
            <a:r>
              <a:rPr lang="en-AU" b="1" i="1" dirty="0"/>
              <a:t>” </a:t>
            </a:r>
            <a:r>
              <a:rPr lang="en-AU" dirty="0"/>
              <a:t>is not an exotic Asian soup which contains the eyes of some poor unfortunate animal (although I am certain soups like that actually do exist)!</a:t>
            </a:r>
          </a:p>
          <a:p>
            <a:pPr algn="just"/>
            <a:r>
              <a:rPr lang="en-AU" b="1" i="1" dirty="0"/>
              <a:t>“</a:t>
            </a:r>
            <a:r>
              <a:rPr lang="en-AU" b="1" i="1" dirty="0" err="1"/>
              <a:t>supaya</a:t>
            </a:r>
            <a:r>
              <a:rPr lang="en-AU" b="1" i="1" dirty="0"/>
              <a:t>” </a:t>
            </a:r>
            <a:r>
              <a:rPr lang="en-AU" dirty="0"/>
              <a:t>, pronounced </a:t>
            </a:r>
            <a:r>
              <a:rPr lang="en-AU" i="1" dirty="0"/>
              <a:t>“soup-eye-</a:t>
            </a:r>
            <a:r>
              <a:rPr lang="en-AU" i="1" dirty="0" err="1"/>
              <a:t>ya</a:t>
            </a:r>
            <a:r>
              <a:rPr lang="en-AU" i="1" dirty="0"/>
              <a:t>”</a:t>
            </a:r>
            <a:r>
              <a:rPr lang="en-AU" dirty="0"/>
              <a:t> is an Indonesian conjunction or joining-word which means </a:t>
            </a:r>
            <a:r>
              <a:rPr lang="en-AU" i="1" dirty="0"/>
              <a:t>“so that …” 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So that’s enough of that! Let’s take a break </a:t>
            </a:r>
            <a:r>
              <a:rPr lang="en-AU" b="1" i="1" dirty="0"/>
              <a:t>“</a:t>
            </a:r>
            <a:r>
              <a:rPr lang="en-AU" b="1" i="1" dirty="0" err="1"/>
              <a:t>supaya</a:t>
            </a:r>
            <a:r>
              <a:rPr lang="en-AU" b="1" i="1" dirty="0"/>
              <a:t>” </a:t>
            </a:r>
            <a:r>
              <a:rPr lang="en-AU" dirty="0"/>
              <a:t>we can enjoy some delicious soup.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789" y="4954604"/>
            <a:ext cx="3405898" cy="1806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0" y="4708741"/>
            <a:ext cx="2917239" cy="2333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007" y="4873411"/>
            <a:ext cx="3436936" cy="2305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95" y="5096620"/>
            <a:ext cx="1877146" cy="15580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91" y="5027280"/>
            <a:ext cx="2245654" cy="15750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6018" y="80645"/>
            <a:ext cx="1279721" cy="1374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27" y="80644"/>
            <a:ext cx="1311880" cy="1369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007" y="124735"/>
            <a:ext cx="1799382" cy="13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3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75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supaya</vt:lpstr>
      <vt:lpstr>supaya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30</cp:revision>
  <dcterms:created xsi:type="dcterms:W3CDTF">2016-04-10T22:18:35Z</dcterms:created>
  <dcterms:modified xsi:type="dcterms:W3CDTF">2016-07-03T04:02:42Z</dcterms:modified>
</cp:coreProperties>
</file>